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4" r:id="rId2"/>
    <p:sldId id="269" r:id="rId3"/>
    <p:sldId id="261" r:id="rId4"/>
    <p:sldId id="267" r:id="rId5"/>
    <p:sldId id="262" r:id="rId6"/>
    <p:sldId id="265" r:id="rId7"/>
    <p:sldId id="271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990" y="1302152"/>
            <a:ext cx="83554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со сверстниками играет очень важную роль в социальном и интеллектуальном развитии ребенка. С друзьями ребенок учится взаимному доверию и уважению, общению на равных - всему тому, чему родители не могут его научить.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49311" y="3501008"/>
            <a:ext cx="4753824" cy="317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05326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7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7704" y="28859624"/>
            <a:ext cx="4351254" cy="175432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Как научить ребенка дружить?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Любая дружба начинается со знакомства. Очень часто с ребенком не хотят дружить, потому что он просто-напросто не умеет знакомиться. Научите ребенка этому искусству, разыграв с помощью его любимых игрушек несколько сцен знакомства в разных ситуациях. Объясните, что очень многое зависит от настроения и выражения лица, поэтому при знакомстве нельзя быть букой и хмуриться. И уж точно не стоит впадать в отчаянье, если в ответ на предложение познакомиться последует отказ, нужно всего лишь повторить попытку немного позже.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Покажите ребенку всю полноту и прелесть дружеских отношений на собственном примере – расскажите о своих друзьях детства, о том, в какие игры вы играли, как проводили время вместе, какие общие секреты у вас были, как вы ссорились и мирились. Поговорите с ним о том, что такое дружба, чем она ценна для детей и взрослых.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Возможно, причина того, что с ребенком никто не дружит, сокрыта в том, что он очень ревностно относится к своим игрушкам и ни с кем не делится. Обговорите это с малышом, объясните ему, что не обязательно брать на прогулку самые-самые любимые игрушки, ну а те, которые взял нужно давать для игры другим детям. Предложите ребенку угостить других малышей конфетами, яблоками или печеньем.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Организуйте для местной детворы какое-то общее занятие – игру в футбол, запуск воздушного змея, поход в театр, кино или зоопарк. Дети получат массу приятных эмоций и у них появятся темы для совместного обсуждения.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Не говорите «нет» если малыш хочет кого-то из друзей пригласить в гости. Пусть среди множества игрушек обязательно будут те, в которые весело и интересно играть с друзьями.   </a:t>
            </a:r>
            <a:r>
              <a:rPr kumimoji="0" lang="ru-RU" altLang="ru-RU" sz="1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е ленитесь присоединиться к детским играм, но не стоит при этом занимать руководящую позицию.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Время от времени спрашивайте у ребенка, как обстоят дела у его друзей. В разговоре почаще хвалите детей, которых ваш малыш выбрал в качестве друзей, пусть он чувствует вашу поддержку и одобрение.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Оставьте право выбора друзей для ребенка самому ребенку. Не навязывайте более подходящих на ваш взгляд кандидатов, этим вы только пробудите у ребенка желание сделать назло.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Научите ребенка дружить, ведь некоторые друзья детства становятся верными спутниками по нашей жизни и в дальнейшем.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9505" y="116632"/>
            <a:ext cx="3486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дружбы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537583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малыш приходит из садика и ничего не рассказывает о своих друзьях по группе, то пора насторожиться – возможно, он чувствует себя там белой вороной или просто не сумел ни с кем подружиться. Такие моменты нужно обговаривать с малышом, чтобы он понял, как себя нужно вести.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76296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со сверстниками играет очень важную роль в социальном и интеллектуальном развитии ребенка. С друзьями ребенок учится взаимному доверию и уважению, общению на равных - всему тому, чему родители не могут его научить.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573570"/>
            <a:ext cx="3030976" cy="211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0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0872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если в детстве друзья выбирались в зависимости от умения играть, то ближе к 10-ти годам для ребенка важным приоритетом является так называемая «тусовка», то есть общие интересы, взгляды, увлечения, личностные характеристики, черты характера друга.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между детьми в предподростковом возрасте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10030" y="3429000"/>
            <a:ext cx="4363899" cy="280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1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дружить воспитывается с чтения первых народных сказок “Лиса и журавль”, “Лиса и волк”, и т.д. Среди литературных: “Бременские музыканты” братьев Гримм, “Волшебник Изумрудного города” А. Волкова, “Дядя Федор, пес и кот” Э.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Успенского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5736" y="3068960"/>
            <a:ext cx="4375640" cy="292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29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67210" y="3482273"/>
            <a:ext cx="4867955" cy="313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Вмешиваться ли маме в дружбу своего ребенка?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Первое, что требуется от мамы – это научить и подтолкнуть ребенка к первому шагу, а дальше нужно лишь наблюдать за его поведением, ненавязчиво корректировать, обсуждать его дружбу, помогать в конфликтах. </a:t>
            </a:r>
          </a:p>
        </p:txBody>
      </p:sp>
    </p:spTree>
    <p:extLst>
      <p:ext uri="{BB962C8B-B14F-4D97-AF65-F5344CB8AC3E}">
        <p14:creationId xmlns:p14="http://schemas.microsoft.com/office/powerpoint/2010/main" val="349411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7" y="53433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советы</a:t>
            </a:r>
            <a:endParaRPr lang="ru-RU" sz="32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326602"/>
            <a:ext cx="8784976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Чтобы ребенку было где общаться, помимо основных его занятий – садика или школы, подыщите ему еще какие-нибудь спортивные секции, кружки рукоделия (только не сильно нагружайте этим малыша, иначе он просто не выдержит такой нагрузки).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Приглашайте иногда к себе домой друзей ребенка, чтобы они могли пообщаться один на один.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8708" y="4953253"/>
            <a:ext cx="2446583" cy="18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3140968"/>
            <a:ext cx="85689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Учите своего ребенка сочувствию, состраданию, принятию чужих мыслей и поступков, прощению.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Обсуждайте с ребенком его друзей, но делайте это ненавязчиво, и если ребенок не хочет ничего говорит – не настаивайте.  </a:t>
            </a:r>
          </a:p>
        </p:txBody>
      </p:sp>
    </p:spTree>
    <p:extLst>
      <p:ext uri="{BB962C8B-B14F-4D97-AF65-F5344CB8AC3E}">
        <p14:creationId xmlns:p14="http://schemas.microsoft.com/office/powerpoint/2010/main" val="21189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71800" y="4437112"/>
            <a:ext cx="4115375" cy="229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1078" y="116632"/>
            <a:ext cx="856895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насмехайтесь и не игнорируйте проблемы ребенка с друзьями. Пускай для вас они покажутся мелочными, а у ребенка сейчас рушится весь его дружелюбный мир, и восстановить равновесие в его душе — это ваша прямая обязанность.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Если в кругу вашего общения есть мамочки, не навязывайте своему ребенку дружбу с дитём вашей подруги, потому что они могут быть абсолютно несовместимы ни по характеру, ни по взглядам.  </a:t>
            </a:r>
          </a:p>
        </p:txBody>
      </p:sp>
    </p:spTree>
    <p:extLst>
      <p:ext uri="{BB962C8B-B14F-4D97-AF65-F5344CB8AC3E}">
        <p14:creationId xmlns:p14="http://schemas.microsoft.com/office/powerpoint/2010/main" val="32220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7768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важно! </a:t>
            </a:r>
            <a:endParaRPr lang="ru-RU" sz="32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возникает конфликт с другом, посоветуйте ему возможные пути выхода из создавшегося положения. Хвалите свое чадо за хорошие, добрые поступки и порицайте, когда он выказывает эгоизм.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23728" y="3068960"/>
            <a:ext cx="4991075" cy="311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4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175</TotalTime>
  <Words>878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99</cp:revision>
  <dcterms:created xsi:type="dcterms:W3CDTF">2014-02-08T18:41:33Z</dcterms:created>
  <dcterms:modified xsi:type="dcterms:W3CDTF">2014-03-19T12:43:39Z</dcterms:modified>
</cp:coreProperties>
</file>