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77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BE95B5-A63E-4C91-A390-0A9B0A9971AD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1D375A5-8AF6-4B08-8C03-B1F051083188}">
      <dgm:prSet phldrT="[Текст]"/>
      <dgm:spPr/>
      <dgm:t>
        <a:bodyPr/>
        <a:lstStyle/>
        <a:p>
          <a:r>
            <a:rPr lang="ru-RU" dirty="0" smtClean="0"/>
            <a:t>Компетентность</a:t>
          </a:r>
          <a:endParaRPr lang="ru-RU" dirty="0"/>
        </a:p>
      </dgm:t>
    </dgm:pt>
    <dgm:pt modelId="{02395095-0CA5-46AB-B0A5-61ABAE9F8372}" type="parTrans" cxnId="{EF18B128-869E-47A1-8975-6351D6649588}">
      <dgm:prSet/>
      <dgm:spPr/>
      <dgm:t>
        <a:bodyPr/>
        <a:lstStyle/>
        <a:p>
          <a:endParaRPr lang="ru-RU"/>
        </a:p>
      </dgm:t>
    </dgm:pt>
    <dgm:pt modelId="{781BF8C4-DE82-4805-801C-5B5884D68E70}" type="sibTrans" cxnId="{EF18B128-869E-47A1-8975-6351D6649588}">
      <dgm:prSet/>
      <dgm:spPr/>
      <dgm:t>
        <a:bodyPr/>
        <a:lstStyle/>
        <a:p>
          <a:endParaRPr lang="ru-RU"/>
        </a:p>
      </dgm:t>
    </dgm:pt>
    <dgm:pt modelId="{B9AF66C4-EB61-419E-A5D9-FC60D6D48954}">
      <dgm:prSet phldrT="[Текст]"/>
      <dgm:spPr/>
      <dgm:t>
        <a:bodyPr/>
        <a:lstStyle/>
        <a:p>
          <a:r>
            <a:rPr lang="ru-RU" dirty="0" smtClean="0"/>
            <a:t>широкий кругозор</a:t>
          </a:r>
          <a:endParaRPr lang="ru-RU" dirty="0"/>
        </a:p>
      </dgm:t>
    </dgm:pt>
    <dgm:pt modelId="{5897A831-7B7C-41D9-B1E7-1F7E8F420DA0}" type="parTrans" cxnId="{E46F913F-CDB5-4674-9CEF-81400A83ED1D}">
      <dgm:prSet/>
      <dgm:spPr/>
      <dgm:t>
        <a:bodyPr/>
        <a:lstStyle/>
        <a:p>
          <a:endParaRPr lang="ru-RU"/>
        </a:p>
      </dgm:t>
    </dgm:pt>
    <dgm:pt modelId="{3D36F1CE-BC1F-4547-804E-D05FD074AF10}" type="sibTrans" cxnId="{E46F913F-CDB5-4674-9CEF-81400A83ED1D}">
      <dgm:prSet/>
      <dgm:spPr/>
      <dgm:t>
        <a:bodyPr/>
        <a:lstStyle/>
        <a:p>
          <a:endParaRPr lang="ru-RU"/>
        </a:p>
      </dgm:t>
    </dgm:pt>
    <dgm:pt modelId="{072E7648-1AAE-480A-B83B-77AAAA5D4BA7}">
      <dgm:prSet phldrT="[Текст]"/>
      <dgm:spPr/>
      <dgm:t>
        <a:bodyPr/>
        <a:lstStyle/>
        <a:p>
          <a:r>
            <a:rPr lang="ru-RU" dirty="0" smtClean="0"/>
            <a:t>общая культура </a:t>
          </a:r>
          <a:endParaRPr lang="ru-RU" dirty="0"/>
        </a:p>
      </dgm:t>
    </dgm:pt>
    <dgm:pt modelId="{7952E96D-15CA-41E0-9C51-20AB3AB4AE8E}" type="parTrans" cxnId="{3F1CFAC0-BA51-48D1-9EE7-D70FB15F5741}">
      <dgm:prSet/>
      <dgm:spPr/>
      <dgm:t>
        <a:bodyPr/>
        <a:lstStyle/>
        <a:p>
          <a:endParaRPr lang="ru-RU"/>
        </a:p>
      </dgm:t>
    </dgm:pt>
    <dgm:pt modelId="{DC29520A-D6A2-4244-A132-E23E869F8A1A}" type="sibTrans" cxnId="{3F1CFAC0-BA51-48D1-9EE7-D70FB15F5741}">
      <dgm:prSet/>
      <dgm:spPr/>
      <dgm:t>
        <a:bodyPr/>
        <a:lstStyle/>
        <a:p>
          <a:endParaRPr lang="ru-RU"/>
        </a:p>
      </dgm:t>
    </dgm:pt>
    <dgm:pt modelId="{F336E89D-9D3E-4B67-B75C-AF1589FC096D}">
      <dgm:prSet/>
      <dgm:spPr/>
      <dgm:t>
        <a:bodyPr/>
        <a:lstStyle/>
        <a:p>
          <a:r>
            <a:rPr lang="ru-RU" dirty="0" smtClean="0"/>
            <a:t>инициативность</a:t>
          </a:r>
          <a:endParaRPr lang="ru-RU" dirty="0"/>
        </a:p>
      </dgm:t>
    </dgm:pt>
    <dgm:pt modelId="{A9FDA994-F422-4EEE-A6B8-62A44441021F}" type="parTrans" cxnId="{62F881F6-33C4-4DBC-8C90-511E95F6E090}">
      <dgm:prSet/>
      <dgm:spPr/>
      <dgm:t>
        <a:bodyPr/>
        <a:lstStyle/>
        <a:p>
          <a:endParaRPr lang="ru-RU"/>
        </a:p>
      </dgm:t>
    </dgm:pt>
    <dgm:pt modelId="{D3AF65B9-B31D-48FF-BD9C-67E19D049F8F}" type="sibTrans" cxnId="{62F881F6-33C4-4DBC-8C90-511E95F6E090}">
      <dgm:prSet/>
      <dgm:spPr/>
      <dgm:t>
        <a:bodyPr/>
        <a:lstStyle/>
        <a:p>
          <a:endParaRPr lang="ru-RU"/>
        </a:p>
      </dgm:t>
    </dgm:pt>
    <dgm:pt modelId="{50DA144D-0833-46BC-972E-16AB4F94C10D}" type="pres">
      <dgm:prSet presAssocID="{2CBE95B5-A63E-4C91-A390-0A9B0A9971AD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4937F81-DEF4-4DC1-A767-20C54F28F9A2}" type="pres">
      <dgm:prSet presAssocID="{11D375A5-8AF6-4B08-8C03-B1F051083188}" presName="comp" presStyleCnt="0"/>
      <dgm:spPr/>
    </dgm:pt>
    <dgm:pt modelId="{6B51E130-884D-4ADB-B4B5-4617C1A6547C}" type="pres">
      <dgm:prSet presAssocID="{11D375A5-8AF6-4B08-8C03-B1F051083188}" presName="box" presStyleLbl="node1" presStyleIdx="0" presStyleCnt="4" custScaleY="54162"/>
      <dgm:spPr/>
      <dgm:t>
        <a:bodyPr/>
        <a:lstStyle/>
        <a:p>
          <a:endParaRPr lang="ru-RU"/>
        </a:p>
      </dgm:t>
    </dgm:pt>
    <dgm:pt modelId="{C3D47095-6F68-4F4D-9407-75102325E6A7}" type="pres">
      <dgm:prSet presAssocID="{11D375A5-8AF6-4B08-8C03-B1F051083188}" presName="img" presStyleLbl="fgImgPlace1" presStyleIdx="0" presStyleCnt="4" custScaleX="54758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9EE363D8-CE9C-492F-AAED-A1F04ECC876E}" type="pres">
      <dgm:prSet presAssocID="{11D375A5-8AF6-4B08-8C03-B1F051083188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0EC2D5-C7CE-4D29-AACA-BDD18CA501FC}" type="pres">
      <dgm:prSet presAssocID="{781BF8C4-DE82-4805-801C-5B5884D68E70}" presName="spacer" presStyleCnt="0"/>
      <dgm:spPr/>
    </dgm:pt>
    <dgm:pt modelId="{4DBC8D49-CE6C-4D16-94BE-02108079A50B}" type="pres">
      <dgm:prSet presAssocID="{B9AF66C4-EB61-419E-A5D9-FC60D6D48954}" presName="comp" presStyleCnt="0"/>
      <dgm:spPr/>
    </dgm:pt>
    <dgm:pt modelId="{A42CB7E1-576C-4800-B5CF-9BD269161DD7}" type="pres">
      <dgm:prSet presAssocID="{B9AF66C4-EB61-419E-A5D9-FC60D6D48954}" presName="box" presStyleLbl="node1" presStyleIdx="1" presStyleCnt="4" custScaleY="51895"/>
      <dgm:spPr/>
      <dgm:t>
        <a:bodyPr/>
        <a:lstStyle/>
        <a:p>
          <a:endParaRPr lang="ru-RU"/>
        </a:p>
      </dgm:t>
    </dgm:pt>
    <dgm:pt modelId="{04F1A095-CAEF-4E91-AFAE-2949AC807FAB}" type="pres">
      <dgm:prSet presAssocID="{B9AF66C4-EB61-419E-A5D9-FC60D6D48954}" presName="img" presStyleLbl="fgImgPlace1" presStyleIdx="1" presStyleCnt="4" custScaleX="54758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AE012ED2-F4F9-4380-A753-B4F328E5980B}" type="pres">
      <dgm:prSet presAssocID="{B9AF66C4-EB61-419E-A5D9-FC60D6D48954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14D313-1B53-412F-BC94-D07273CF5B70}" type="pres">
      <dgm:prSet presAssocID="{3D36F1CE-BC1F-4547-804E-D05FD074AF10}" presName="spacer" presStyleCnt="0"/>
      <dgm:spPr/>
    </dgm:pt>
    <dgm:pt modelId="{BD0B2B9D-03E1-46C4-9E13-F84AD59837B3}" type="pres">
      <dgm:prSet presAssocID="{F336E89D-9D3E-4B67-B75C-AF1589FC096D}" presName="comp" presStyleCnt="0"/>
      <dgm:spPr/>
    </dgm:pt>
    <dgm:pt modelId="{74153D6C-8F21-4E37-8F90-9CDDD1CB9F6A}" type="pres">
      <dgm:prSet presAssocID="{F336E89D-9D3E-4B67-B75C-AF1589FC096D}" presName="box" presStyleLbl="node1" presStyleIdx="2" presStyleCnt="4" custScaleY="57144"/>
      <dgm:spPr/>
      <dgm:t>
        <a:bodyPr/>
        <a:lstStyle/>
        <a:p>
          <a:endParaRPr lang="ru-RU"/>
        </a:p>
      </dgm:t>
    </dgm:pt>
    <dgm:pt modelId="{E521DCD2-7119-44A9-A325-F5E42D30D566}" type="pres">
      <dgm:prSet presAssocID="{F336E89D-9D3E-4B67-B75C-AF1589FC096D}" presName="img" presStyleLbl="fgImgPlace1" presStyleIdx="2" presStyleCnt="4" custScaleX="54758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F39051C8-FDE4-43B7-9FD2-4E759F3F4985}" type="pres">
      <dgm:prSet presAssocID="{F336E89D-9D3E-4B67-B75C-AF1589FC096D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897055-7986-4619-9E58-75C8702A9AB8}" type="pres">
      <dgm:prSet presAssocID="{D3AF65B9-B31D-48FF-BD9C-67E19D049F8F}" presName="spacer" presStyleCnt="0"/>
      <dgm:spPr/>
    </dgm:pt>
    <dgm:pt modelId="{44AD22C3-06BC-4E70-93FD-E70C2A0A3A21}" type="pres">
      <dgm:prSet presAssocID="{072E7648-1AAE-480A-B83B-77AAAA5D4BA7}" presName="comp" presStyleCnt="0"/>
      <dgm:spPr/>
    </dgm:pt>
    <dgm:pt modelId="{8C0288F0-B600-42D3-8F05-2C8A20535D54}" type="pres">
      <dgm:prSet presAssocID="{072E7648-1AAE-480A-B83B-77AAAA5D4BA7}" presName="box" presStyleLbl="node1" presStyleIdx="3" presStyleCnt="4" custScaleY="57592"/>
      <dgm:spPr/>
      <dgm:t>
        <a:bodyPr/>
        <a:lstStyle/>
        <a:p>
          <a:endParaRPr lang="ru-RU"/>
        </a:p>
      </dgm:t>
    </dgm:pt>
    <dgm:pt modelId="{199C1A54-355C-48DE-AA9D-D91EA6212663}" type="pres">
      <dgm:prSet presAssocID="{072E7648-1AAE-480A-B83B-77AAAA5D4BA7}" presName="img" presStyleLbl="fgImgPlace1" presStyleIdx="3" presStyleCnt="4" custScaleX="54758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326551D3-8A19-4F0E-8C35-EB1D721D8F25}" type="pres">
      <dgm:prSet presAssocID="{072E7648-1AAE-480A-B83B-77AAAA5D4BA7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2BF89BF-8EE6-4005-9660-35BB8DB87E41}" type="presOf" srcId="{11D375A5-8AF6-4B08-8C03-B1F051083188}" destId="{9EE363D8-CE9C-492F-AAED-A1F04ECC876E}" srcOrd="1" destOrd="0" presId="urn:microsoft.com/office/officeart/2005/8/layout/vList4"/>
    <dgm:cxn modelId="{6E59F81C-8ED2-44AA-A481-8B43A44D049E}" type="presOf" srcId="{B9AF66C4-EB61-419E-A5D9-FC60D6D48954}" destId="{A42CB7E1-576C-4800-B5CF-9BD269161DD7}" srcOrd="0" destOrd="0" presId="urn:microsoft.com/office/officeart/2005/8/layout/vList4"/>
    <dgm:cxn modelId="{AD9091D4-FC5E-43B3-9513-1D6534A04B97}" type="presOf" srcId="{B9AF66C4-EB61-419E-A5D9-FC60D6D48954}" destId="{AE012ED2-F4F9-4380-A753-B4F328E5980B}" srcOrd="1" destOrd="0" presId="urn:microsoft.com/office/officeart/2005/8/layout/vList4"/>
    <dgm:cxn modelId="{6F2E3C09-CDE1-4396-AEB8-A856829C9359}" type="presOf" srcId="{072E7648-1AAE-480A-B83B-77AAAA5D4BA7}" destId="{8C0288F0-B600-42D3-8F05-2C8A20535D54}" srcOrd="0" destOrd="0" presId="urn:microsoft.com/office/officeart/2005/8/layout/vList4"/>
    <dgm:cxn modelId="{3F1CFAC0-BA51-48D1-9EE7-D70FB15F5741}" srcId="{2CBE95B5-A63E-4C91-A390-0A9B0A9971AD}" destId="{072E7648-1AAE-480A-B83B-77AAAA5D4BA7}" srcOrd="3" destOrd="0" parTransId="{7952E96D-15CA-41E0-9C51-20AB3AB4AE8E}" sibTransId="{DC29520A-D6A2-4244-A132-E23E869F8A1A}"/>
    <dgm:cxn modelId="{BB48E624-CAF7-496D-8CA3-A2EDC93563F0}" type="presOf" srcId="{11D375A5-8AF6-4B08-8C03-B1F051083188}" destId="{6B51E130-884D-4ADB-B4B5-4617C1A6547C}" srcOrd="0" destOrd="0" presId="urn:microsoft.com/office/officeart/2005/8/layout/vList4"/>
    <dgm:cxn modelId="{62F881F6-33C4-4DBC-8C90-511E95F6E090}" srcId="{2CBE95B5-A63E-4C91-A390-0A9B0A9971AD}" destId="{F336E89D-9D3E-4B67-B75C-AF1589FC096D}" srcOrd="2" destOrd="0" parTransId="{A9FDA994-F422-4EEE-A6B8-62A44441021F}" sibTransId="{D3AF65B9-B31D-48FF-BD9C-67E19D049F8F}"/>
    <dgm:cxn modelId="{E46F913F-CDB5-4674-9CEF-81400A83ED1D}" srcId="{2CBE95B5-A63E-4C91-A390-0A9B0A9971AD}" destId="{B9AF66C4-EB61-419E-A5D9-FC60D6D48954}" srcOrd="1" destOrd="0" parTransId="{5897A831-7B7C-41D9-B1E7-1F7E8F420DA0}" sibTransId="{3D36F1CE-BC1F-4547-804E-D05FD074AF10}"/>
    <dgm:cxn modelId="{AC4E6596-8E8D-476A-BF75-9CD099C152D7}" type="presOf" srcId="{F336E89D-9D3E-4B67-B75C-AF1589FC096D}" destId="{74153D6C-8F21-4E37-8F90-9CDDD1CB9F6A}" srcOrd="0" destOrd="0" presId="urn:microsoft.com/office/officeart/2005/8/layout/vList4"/>
    <dgm:cxn modelId="{B42A01A0-C01B-4E42-9D80-811AC25E426D}" type="presOf" srcId="{F336E89D-9D3E-4B67-B75C-AF1589FC096D}" destId="{F39051C8-FDE4-43B7-9FD2-4E759F3F4985}" srcOrd="1" destOrd="0" presId="urn:microsoft.com/office/officeart/2005/8/layout/vList4"/>
    <dgm:cxn modelId="{06580598-9E19-43DC-B35C-6C2C79ED138A}" type="presOf" srcId="{2CBE95B5-A63E-4C91-A390-0A9B0A9971AD}" destId="{50DA144D-0833-46BC-972E-16AB4F94C10D}" srcOrd="0" destOrd="0" presId="urn:microsoft.com/office/officeart/2005/8/layout/vList4"/>
    <dgm:cxn modelId="{EF18B128-869E-47A1-8975-6351D6649588}" srcId="{2CBE95B5-A63E-4C91-A390-0A9B0A9971AD}" destId="{11D375A5-8AF6-4B08-8C03-B1F051083188}" srcOrd="0" destOrd="0" parTransId="{02395095-0CA5-46AB-B0A5-61ABAE9F8372}" sibTransId="{781BF8C4-DE82-4805-801C-5B5884D68E70}"/>
    <dgm:cxn modelId="{F562DB78-9E5B-4235-AB20-6AC00D40B780}" type="presOf" srcId="{072E7648-1AAE-480A-B83B-77AAAA5D4BA7}" destId="{326551D3-8A19-4F0E-8C35-EB1D721D8F25}" srcOrd="1" destOrd="0" presId="urn:microsoft.com/office/officeart/2005/8/layout/vList4"/>
    <dgm:cxn modelId="{3FBA2496-EEEA-4283-B23F-08FF95533DFE}" type="presParOf" srcId="{50DA144D-0833-46BC-972E-16AB4F94C10D}" destId="{34937F81-DEF4-4DC1-A767-20C54F28F9A2}" srcOrd="0" destOrd="0" presId="urn:microsoft.com/office/officeart/2005/8/layout/vList4"/>
    <dgm:cxn modelId="{E3FA97B8-204C-48C2-83E0-23E322D1B325}" type="presParOf" srcId="{34937F81-DEF4-4DC1-A767-20C54F28F9A2}" destId="{6B51E130-884D-4ADB-B4B5-4617C1A6547C}" srcOrd="0" destOrd="0" presId="urn:microsoft.com/office/officeart/2005/8/layout/vList4"/>
    <dgm:cxn modelId="{B56032B7-F1DA-42E9-8CC5-70DE554E1366}" type="presParOf" srcId="{34937F81-DEF4-4DC1-A767-20C54F28F9A2}" destId="{C3D47095-6F68-4F4D-9407-75102325E6A7}" srcOrd="1" destOrd="0" presId="urn:microsoft.com/office/officeart/2005/8/layout/vList4"/>
    <dgm:cxn modelId="{A5364088-ADF4-419A-A856-535354FCFD70}" type="presParOf" srcId="{34937F81-DEF4-4DC1-A767-20C54F28F9A2}" destId="{9EE363D8-CE9C-492F-AAED-A1F04ECC876E}" srcOrd="2" destOrd="0" presId="urn:microsoft.com/office/officeart/2005/8/layout/vList4"/>
    <dgm:cxn modelId="{B3D00A1D-8836-4D62-9CE1-F9BD8022DCF7}" type="presParOf" srcId="{50DA144D-0833-46BC-972E-16AB4F94C10D}" destId="{010EC2D5-C7CE-4D29-AACA-BDD18CA501FC}" srcOrd="1" destOrd="0" presId="urn:microsoft.com/office/officeart/2005/8/layout/vList4"/>
    <dgm:cxn modelId="{05433152-E18B-4E30-A1A6-C334304D9888}" type="presParOf" srcId="{50DA144D-0833-46BC-972E-16AB4F94C10D}" destId="{4DBC8D49-CE6C-4D16-94BE-02108079A50B}" srcOrd="2" destOrd="0" presId="urn:microsoft.com/office/officeart/2005/8/layout/vList4"/>
    <dgm:cxn modelId="{FAC32120-7FA3-4D10-AB8B-4D1C1542A93D}" type="presParOf" srcId="{4DBC8D49-CE6C-4D16-94BE-02108079A50B}" destId="{A42CB7E1-576C-4800-B5CF-9BD269161DD7}" srcOrd="0" destOrd="0" presId="urn:microsoft.com/office/officeart/2005/8/layout/vList4"/>
    <dgm:cxn modelId="{CADBD060-C382-49B3-ADF3-9EB6766F471C}" type="presParOf" srcId="{4DBC8D49-CE6C-4D16-94BE-02108079A50B}" destId="{04F1A095-CAEF-4E91-AFAE-2949AC807FAB}" srcOrd="1" destOrd="0" presId="urn:microsoft.com/office/officeart/2005/8/layout/vList4"/>
    <dgm:cxn modelId="{6174E293-A19C-4E32-9A08-A7B9BE314A21}" type="presParOf" srcId="{4DBC8D49-CE6C-4D16-94BE-02108079A50B}" destId="{AE012ED2-F4F9-4380-A753-B4F328E5980B}" srcOrd="2" destOrd="0" presId="urn:microsoft.com/office/officeart/2005/8/layout/vList4"/>
    <dgm:cxn modelId="{80653EF9-EDB2-4C7A-ADA6-75D42B0AA32B}" type="presParOf" srcId="{50DA144D-0833-46BC-972E-16AB4F94C10D}" destId="{CE14D313-1B53-412F-BC94-D07273CF5B70}" srcOrd="3" destOrd="0" presId="urn:microsoft.com/office/officeart/2005/8/layout/vList4"/>
    <dgm:cxn modelId="{1DF8F67D-F7D8-49A6-83D8-346F379251E6}" type="presParOf" srcId="{50DA144D-0833-46BC-972E-16AB4F94C10D}" destId="{BD0B2B9D-03E1-46C4-9E13-F84AD59837B3}" srcOrd="4" destOrd="0" presId="urn:microsoft.com/office/officeart/2005/8/layout/vList4"/>
    <dgm:cxn modelId="{40D878F6-8B68-4528-8172-4D7A964FD3BF}" type="presParOf" srcId="{BD0B2B9D-03E1-46C4-9E13-F84AD59837B3}" destId="{74153D6C-8F21-4E37-8F90-9CDDD1CB9F6A}" srcOrd="0" destOrd="0" presId="urn:microsoft.com/office/officeart/2005/8/layout/vList4"/>
    <dgm:cxn modelId="{3C2F7585-A8DA-4EED-8468-5DAD1C01A3C8}" type="presParOf" srcId="{BD0B2B9D-03E1-46C4-9E13-F84AD59837B3}" destId="{E521DCD2-7119-44A9-A325-F5E42D30D566}" srcOrd="1" destOrd="0" presId="urn:microsoft.com/office/officeart/2005/8/layout/vList4"/>
    <dgm:cxn modelId="{9BA3312A-B7F2-4B97-957E-E91EBB8F8E9B}" type="presParOf" srcId="{BD0B2B9D-03E1-46C4-9E13-F84AD59837B3}" destId="{F39051C8-FDE4-43B7-9FD2-4E759F3F4985}" srcOrd="2" destOrd="0" presId="urn:microsoft.com/office/officeart/2005/8/layout/vList4"/>
    <dgm:cxn modelId="{80B96C80-1F51-4EEF-8F4D-774205938D0E}" type="presParOf" srcId="{50DA144D-0833-46BC-972E-16AB4F94C10D}" destId="{F2897055-7986-4619-9E58-75C8702A9AB8}" srcOrd="5" destOrd="0" presId="urn:microsoft.com/office/officeart/2005/8/layout/vList4"/>
    <dgm:cxn modelId="{BBC03D14-B29A-4AF9-BC41-245275B3D3C0}" type="presParOf" srcId="{50DA144D-0833-46BC-972E-16AB4F94C10D}" destId="{44AD22C3-06BC-4E70-93FD-E70C2A0A3A21}" srcOrd="6" destOrd="0" presId="urn:microsoft.com/office/officeart/2005/8/layout/vList4"/>
    <dgm:cxn modelId="{68A62A5A-7749-4CBD-B765-B1FC577BED06}" type="presParOf" srcId="{44AD22C3-06BC-4E70-93FD-E70C2A0A3A21}" destId="{8C0288F0-B600-42D3-8F05-2C8A20535D54}" srcOrd="0" destOrd="0" presId="urn:microsoft.com/office/officeart/2005/8/layout/vList4"/>
    <dgm:cxn modelId="{AE130FF7-E01C-42A0-B53B-B0E722EE36FA}" type="presParOf" srcId="{44AD22C3-06BC-4E70-93FD-E70C2A0A3A21}" destId="{199C1A54-355C-48DE-AA9D-D91EA6212663}" srcOrd="1" destOrd="0" presId="urn:microsoft.com/office/officeart/2005/8/layout/vList4"/>
    <dgm:cxn modelId="{5C16B0BA-37B9-4921-A691-F18BACB9F82D}" type="presParOf" srcId="{44AD22C3-06BC-4E70-93FD-E70C2A0A3A21}" destId="{326551D3-8A19-4F0E-8C35-EB1D721D8F25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E2E56CE-3D75-48DF-A75C-28778B0885D7}" type="doc">
      <dgm:prSet loTypeId="urn:microsoft.com/office/officeart/2005/8/layout/hList7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788E98E-F530-4369-A9E2-F1EF1CEB7546}">
      <dgm:prSet phldrT="[Текст]"/>
      <dgm:spPr/>
      <dgm:t>
        <a:bodyPr/>
        <a:lstStyle/>
        <a:p>
          <a:r>
            <a:rPr lang="ru-RU" dirty="0" smtClean="0"/>
            <a:t>норм культуры</a:t>
          </a:r>
          <a:endParaRPr lang="ru-RU" dirty="0"/>
        </a:p>
      </dgm:t>
    </dgm:pt>
    <dgm:pt modelId="{D995FF99-647A-4D99-93D6-FAE8CC6738DC}" type="parTrans" cxnId="{5CFB458D-CB83-4AE2-A99F-D42ED7C7B65B}">
      <dgm:prSet/>
      <dgm:spPr/>
      <dgm:t>
        <a:bodyPr/>
        <a:lstStyle/>
        <a:p>
          <a:endParaRPr lang="ru-RU"/>
        </a:p>
      </dgm:t>
    </dgm:pt>
    <dgm:pt modelId="{FA820350-103B-428C-A933-8EBE427AE3F5}" type="sibTrans" cxnId="{5CFB458D-CB83-4AE2-A99F-D42ED7C7B65B}">
      <dgm:prSet/>
      <dgm:spPr/>
      <dgm:t>
        <a:bodyPr/>
        <a:lstStyle/>
        <a:p>
          <a:endParaRPr lang="ru-RU"/>
        </a:p>
      </dgm:t>
    </dgm:pt>
    <dgm:pt modelId="{E53B4D3A-CC41-443C-A98B-626CD2C3B03D}">
      <dgm:prSet phldrT="[Текст]"/>
      <dgm:spPr/>
      <dgm:t>
        <a:bodyPr/>
        <a:lstStyle/>
        <a:p>
          <a:r>
            <a:rPr lang="ru-RU" dirty="0" smtClean="0"/>
            <a:t>конституционных положений и законодательных актов Российской Федерации</a:t>
          </a:r>
          <a:endParaRPr lang="ru-RU" dirty="0"/>
        </a:p>
      </dgm:t>
    </dgm:pt>
    <dgm:pt modelId="{CECEE018-C7B4-42A8-878E-C8DE838DC523}" type="parTrans" cxnId="{D25FAF6A-10A6-4C5D-B4A0-A0FE32C08604}">
      <dgm:prSet/>
      <dgm:spPr/>
      <dgm:t>
        <a:bodyPr/>
        <a:lstStyle/>
        <a:p>
          <a:endParaRPr lang="ru-RU"/>
        </a:p>
      </dgm:t>
    </dgm:pt>
    <dgm:pt modelId="{5932C218-27D7-4D81-AAAE-FD1816F17065}" type="sibTrans" cxnId="{D25FAF6A-10A6-4C5D-B4A0-A0FE32C08604}">
      <dgm:prSet/>
      <dgm:spPr/>
      <dgm:t>
        <a:bodyPr/>
        <a:lstStyle/>
        <a:p>
          <a:endParaRPr lang="ru-RU"/>
        </a:p>
      </dgm:t>
    </dgm:pt>
    <dgm:pt modelId="{B7020D96-A3D8-48A8-9492-E4D77B72EB62}">
      <dgm:prSet phldrT="[Текст]"/>
      <dgm:spPr/>
      <dgm:t>
        <a:bodyPr/>
        <a:lstStyle/>
        <a:p>
          <a:r>
            <a:rPr lang="ru-RU" dirty="0" smtClean="0"/>
            <a:t>норм международного права</a:t>
          </a:r>
          <a:endParaRPr lang="ru-RU" dirty="0"/>
        </a:p>
      </dgm:t>
    </dgm:pt>
    <dgm:pt modelId="{C79F3C0A-D144-4199-9673-8F433D934D70}" type="parTrans" cxnId="{BEFD2E28-0EBB-4641-B852-55B192284495}">
      <dgm:prSet/>
      <dgm:spPr/>
      <dgm:t>
        <a:bodyPr/>
        <a:lstStyle/>
        <a:p>
          <a:endParaRPr lang="ru-RU"/>
        </a:p>
      </dgm:t>
    </dgm:pt>
    <dgm:pt modelId="{4690C43C-38AA-496F-A9AA-C658BE1FEA6B}" type="sibTrans" cxnId="{BEFD2E28-0EBB-4641-B852-55B192284495}">
      <dgm:prSet/>
      <dgm:spPr/>
      <dgm:t>
        <a:bodyPr/>
        <a:lstStyle/>
        <a:p>
          <a:endParaRPr lang="ru-RU"/>
        </a:p>
      </dgm:t>
    </dgm:pt>
    <dgm:pt modelId="{6DD18789-5986-4401-91A2-76F3E3912A0E}">
      <dgm:prSet phldrT="[Текст]"/>
      <dgm:spPr/>
      <dgm:t>
        <a:bodyPr/>
        <a:lstStyle/>
        <a:p>
          <a:r>
            <a:rPr lang="ru-RU" smtClean="0"/>
            <a:t>традиций российской школы</a:t>
          </a:r>
          <a:endParaRPr lang="ru-RU" dirty="0"/>
        </a:p>
      </dgm:t>
    </dgm:pt>
    <dgm:pt modelId="{C9D1D2C5-5DA2-4AE3-8E6E-B5605EA06A56}" type="parTrans" cxnId="{1BE45E19-3C62-4FE8-8E18-696633AADA2E}">
      <dgm:prSet/>
      <dgm:spPr/>
      <dgm:t>
        <a:bodyPr/>
        <a:lstStyle/>
        <a:p>
          <a:endParaRPr lang="ru-RU"/>
        </a:p>
      </dgm:t>
    </dgm:pt>
    <dgm:pt modelId="{3C19106E-1D85-4526-9295-0F06BF5EB10C}" type="sibTrans" cxnId="{1BE45E19-3C62-4FE8-8E18-696633AADA2E}">
      <dgm:prSet/>
      <dgm:spPr/>
      <dgm:t>
        <a:bodyPr/>
        <a:lstStyle/>
        <a:p>
          <a:endParaRPr lang="ru-RU"/>
        </a:p>
      </dgm:t>
    </dgm:pt>
    <dgm:pt modelId="{D232A634-7037-478F-B130-541C89ED2F90}" type="pres">
      <dgm:prSet presAssocID="{6E2E56CE-3D75-48DF-A75C-28778B0885D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1BBAEBE-C708-4382-9CAF-796CDECE08BE}" type="pres">
      <dgm:prSet presAssocID="{6E2E56CE-3D75-48DF-A75C-28778B0885D7}" presName="fgShape" presStyleLbl="fgShp" presStyleIdx="0" presStyleCnt="1"/>
      <dgm:spPr/>
    </dgm:pt>
    <dgm:pt modelId="{FF67B23F-0466-4C1C-9F6B-5FA7572A9DED}" type="pres">
      <dgm:prSet presAssocID="{6E2E56CE-3D75-48DF-A75C-28778B0885D7}" presName="linComp" presStyleCnt="0"/>
      <dgm:spPr/>
    </dgm:pt>
    <dgm:pt modelId="{EECEC227-BAD2-4977-A940-0081125B2965}" type="pres">
      <dgm:prSet presAssocID="{4788E98E-F530-4369-A9E2-F1EF1CEB7546}" presName="compNode" presStyleCnt="0"/>
      <dgm:spPr/>
    </dgm:pt>
    <dgm:pt modelId="{46581CEE-FC11-47DC-9AB5-96A6C31A484C}" type="pres">
      <dgm:prSet presAssocID="{4788E98E-F530-4369-A9E2-F1EF1CEB7546}" presName="bkgdShape" presStyleLbl="node1" presStyleIdx="0" presStyleCnt="4"/>
      <dgm:spPr/>
      <dgm:t>
        <a:bodyPr/>
        <a:lstStyle/>
        <a:p>
          <a:endParaRPr lang="ru-RU"/>
        </a:p>
      </dgm:t>
    </dgm:pt>
    <dgm:pt modelId="{32210CEA-F498-4D66-8E54-0BEC795FE437}" type="pres">
      <dgm:prSet presAssocID="{4788E98E-F530-4369-A9E2-F1EF1CEB7546}" presName="nodeTx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E0A1D8-5EFC-45B4-B5EB-6BD4350CD308}" type="pres">
      <dgm:prSet presAssocID="{4788E98E-F530-4369-A9E2-F1EF1CEB7546}" presName="invisiNode" presStyleLbl="node1" presStyleIdx="0" presStyleCnt="4"/>
      <dgm:spPr/>
    </dgm:pt>
    <dgm:pt modelId="{A6164E8E-B936-4CA7-A4E7-CE316127DC10}" type="pres">
      <dgm:prSet presAssocID="{4788E98E-F530-4369-A9E2-F1EF1CEB7546}" presName="imagNode" presStyleLbl="fgImgPlace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6FAEC2E4-3A1A-4F70-9F30-BB84645F4615}" type="pres">
      <dgm:prSet presAssocID="{FA820350-103B-428C-A933-8EBE427AE3F5}" presName="sibTrans" presStyleLbl="sibTrans2D1" presStyleIdx="0" presStyleCnt="0"/>
      <dgm:spPr/>
      <dgm:t>
        <a:bodyPr/>
        <a:lstStyle/>
        <a:p>
          <a:endParaRPr lang="ru-RU"/>
        </a:p>
      </dgm:t>
    </dgm:pt>
    <dgm:pt modelId="{9EC68375-9260-464E-87DA-1C9BEDA441F8}" type="pres">
      <dgm:prSet presAssocID="{E53B4D3A-CC41-443C-A98B-626CD2C3B03D}" presName="compNode" presStyleCnt="0"/>
      <dgm:spPr/>
    </dgm:pt>
    <dgm:pt modelId="{EE6483DD-247A-450C-A007-AF8C7EBF1F5E}" type="pres">
      <dgm:prSet presAssocID="{E53B4D3A-CC41-443C-A98B-626CD2C3B03D}" presName="bkgdShape" presStyleLbl="node1" presStyleIdx="1" presStyleCnt="4"/>
      <dgm:spPr/>
      <dgm:t>
        <a:bodyPr/>
        <a:lstStyle/>
        <a:p>
          <a:endParaRPr lang="ru-RU"/>
        </a:p>
      </dgm:t>
    </dgm:pt>
    <dgm:pt modelId="{5B3D9263-A256-49AE-88DA-16EF4E48DB80}" type="pres">
      <dgm:prSet presAssocID="{E53B4D3A-CC41-443C-A98B-626CD2C3B03D}" presName="nodeT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FAE1D2-B57D-45B0-A806-59C9A159B002}" type="pres">
      <dgm:prSet presAssocID="{E53B4D3A-CC41-443C-A98B-626CD2C3B03D}" presName="invisiNode" presStyleLbl="node1" presStyleIdx="1" presStyleCnt="4"/>
      <dgm:spPr/>
    </dgm:pt>
    <dgm:pt modelId="{6FF37277-F5A4-413F-BB63-12695782FB16}" type="pres">
      <dgm:prSet presAssocID="{E53B4D3A-CC41-443C-A98B-626CD2C3B03D}" presName="imagNode" presStyleLbl="fgImgPlace1" presStyleIdx="1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EF3B605E-54B6-4965-898D-CD4C3BDCE8F5}" type="pres">
      <dgm:prSet presAssocID="{5932C218-27D7-4D81-AAAE-FD1816F17065}" presName="sibTrans" presStyleLbl="sibTrans2D1" presStyleIdx="0" presStyleCnt="0"/>
      <dgm:spPr/>
      <dgm:t>
        <a:bodyPr/>
        <a:lstStyle/>
        <a:p>
          <a:endParaRPr lang="ru-RU"/>
        </a:p>
      </dgm:t>
    </dgm:pt>
    <dgm:pt modelId="{9A87D6A6-7EFA-461F-87A8-5696BF07AA5B}" type="pres">
      <dgm:prSet presAssocID="{B7020D96-A3D8-48A8-9492-E4D77B72EB62}" presName="compNode" presStyleCnt="0"/>
      <dgm:spPr/>
    </dgm:pt>
    <dgm:pt modelId="{6EB25E6D-E552-41F8-878A-46929AE12249}" type="pres">
      <dgm:prSet presAssocID="{B7020D96-A3D8-48A8-9492-E4D77B72EB62}" presName="bkgdShape" presStyleLbl="node1" presStyleIdx="2" presStyleCnt="4"/>
      <dgm:spPr/>
      <dgm:t>
        <a:bodyPr/>
        <a:lstStyle/>
        <a:p>
          <a:endParaRPr lang="ru-RU"/>
        </a:p>
      </dgm:t>
    </dgm:pt>
    <dgm:pt modelId="{4691BA8D-8976-45C7-9668-92A2F01F2911}" type="pres">
      <dgm:prSet presAssocID="{B7020D96-A3D8-48A8-9492-E4D77B72EB62}" presName="nodeT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965D48-C06B-4182-A16C-12AE5A22BF72}" type="pres">
      <dgm:prSet presAssocID="{B7020D96-A3D8-48A8-9492-E4D77B72EB62}" presName="invisiNode" presStyleLbl="node1" presStyleIdx="2" presStyleCnt="4"/>
      <dgm:spPr/>
    </dgm:pt>
    <dgm:pt modelId="{994A157B-5F8B-4DC7-9791-4F44532CA47D}" type="pres">
      <dgm:prSet presAssocID="{B7020D96-A3D8-48A8-9492-E4D77B72EB62}" presName="imagNode" presStyleLbl="fgImgPlace1" presStyleIdx="2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8595795E-A3F3-4A66-8AC3-95347CBF6048}" type="pres">
      <dgm:prSet presAssocID="{4690C43C-38AA-496F-A9AA-C658BE1FEA6B}" presName="sibTrans" presStyleLbl="sibTrans2D1" presStyleIdx="0" presStyleCnt="0"/>
      <dgm:spPr/>
      <dgm:t>
        <a:bodyPr/>
        <a:lstStyle/>
        <a:p>
          <a:endParaRPr lang="ru-RU"/>
        </a:p>
      </dgm:t>
    </dgm:pt>
    <dgm:pt modelId="{CEAB23BB-E5F5-4AC5-AEEF-2AC7F2803D8F}" type="pres">
      <dgm:prSet presAssocID="{6DD18789-5986-4401-91A2-76F3E3912A0E}" presName="compNode" presStyleCnt="0"/>
      <dgm:spPr/>
    </dgm:pt>
    <dgm:pt modelId="{0FE7FD6D-38D9-4805-A8F5-4110628A5BD4}" type="pres">
      <dgm:prSet presAssocID="{6DD18789-5986-4401-91A2-76F3E3912A0E}" presName="bkgdShape" presStyleLbl="node1" presStyleIdx="3" presStyleCnt="4"/>
      <dgm:spPr/>
      <dgm:t>
        <a:bodyPr/>
        <a:lstStyle/>
        <a:p>
          <a:endParaRPr lang="ru-RU"/>
        </a:p>
      </dgm:t>
    </dgm:pt>
    <dgm:pt modelId="{C57D09AB-90C1-4566-A54E-D63A88A69F5D}" type="pres">
      <dgm:prSet presAssocID="{6DD18789-5986-4401-91A2-76F3E3912A0E}" presName="nodeT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5F29A3-9BD0-4089-9C1C-171145A08EA5}" type="pres">
      <dgm:prSet presAssocID="{6DD18789-5986-4401-91A2-76F3E3912A0E}" presName="invisiNode" presStyleLbl="node1" presStyleIdx="3" presStyleCnt="4"/>
      <dgm:spPr/>
    </dgm:pt>
    <dgm:pt modelId="{4C01680E-852E-4DD1-80E4-736D712B565F}" type="pres">
      <dgm:prSet presAssocID="{6DD18789-5986-4401-91A2-76F3E3912A0E}" presName="imagNode" presStyleLbl="fgImgPlace1" presStyleIdx="3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</dgm:ptLst>
  <dgm:cxnLst>
    <dgm:cxn modelId="{65D21B75-3213-4410-AFF5-506CB3B9522D}" type="presOf" srcId="{FA820350-103B-428C-A933-8EBE427AE3F5}" destId="{6FAEC2E4-3A1A-4F70-9F30-BB84645F4615}" srcOrd="0" destOrd="0" presId="urn:microsoft.com/office/officeart/2005/8/layout/hList7"/>
    <dgm:cxn modelId="{3E4E77EA-C30A-4F8B-B29B-76E06C685DEF}" type="presOf" srcId="{E53B4D3A-CC41-443C-A98B-626CD2C3B03D}" destId="{5B3D9263-A256-49AE-88DA-16EF4E48DB80}" srcOrd="1" destOrd="0" presId="urn:microsoft.com/office/officeart/2005/8/layout/hList7"/>
    <dgm:cxn modelId="{1BE45E19-3C62-4FE8-8E18-696633AADA2E}" srcId="{6E2E56CE-3D75-48DF-A75C-28778B0885D7}" destId="{6DD18789-5986-4401-91A2-76F3E3912A0E}" srcOrd="3" destOrd="0" parTransId="{C9D1D2C5-5DA2-4AE3-8E6E-B5605EA06A56}" sibTransId="{3C19106E-1D85-4526-9295-0F06BF5EB10C}"/>
    <dgm:cxn modelId="{740A3AB7-C5FE-4C40-899B-F2489AA5E0F0}" type="presOf" srcId="{5932C218-27D7-4D81-AAAE-FD1816F17065}" destId="{EF3B605E-54B6-4965-898D-CD4C3BDCE8F5}" srcOrd="0" destOrd="0" presId="urn:microsoft.com/office/officeart/2005/8/layout/hList7"/>
    <dgm:cxn modelId="{C7DB2045-229B-45A1-9917-18E98D07D96E}" type="presOf" srcId="{6DD18789-5986-4401-91A2-76F3E3912A0E}" destId="{C57D09AB-90C1-4566-A54E-D63A88A69F5D}" srcOrd="1" destOrd="0" presId="urn:microsoft.com/office/officeart/2005/8/layout/hList7"/>
    <dgm:cxn modelId="{5CFB458D-CB83-4AE2-A99F-D42ED7C7B65B}" srcId="{6E2E56CE-3D75-48DF-A75C-28778B0885D7}" destId="{4788E98E-F530-4369-A9E2-F1EF1CEB7546}" srcOrd="0" destOrd="0" parTransId="{D995FF99-647A-4D99-93D6-FAE8CC6738DC}" sibTransId="{FA820350-103B-428C-A933-8EBE427AE3F5}"/>
    <dgm:cxn modelId="{BEFD2E28-0EBB-4641-B852-55B192284495}" srcId="{6E2E56CE-3D75-48DF-A75C-28778B0885D7}" destId="{B7020D96-A3D8-48A8-9492-E4D77B72EB62}" srcOrd="2" destOrd="0" parTransId="{C79F3C0A-D144-4199-9673-8F433D934D70}" sibTransId="{4690C43C-38AA-496F-A9AA-C658BE1FEA6B}"/>
    <dgm:cxn modelId="{D4698C15-EE5D-4BDC-9F87-396DDA3B4783}" type="presOf" srcId="{6DD18789-5986-4401-91A2-76F3E3912A0E}" destId="{0FE7FD6D-38D9-4805-A8F5-4110628A5BD4}" srcOrd="0" destOrd="0" presId="urn:microsoft.com/office/officeart/2005/8/layout/hList7"/>
    <dgm:cxn modelId="{B986CC46-D1FE-4C26-8809-6412A363B9AE}" type="presOf" srcId="{4690C43C-38AA-496F-A9AA-C658BE1FEA6B}" destId="{8595795E-A3F3-4A66-8AC3-95347CBF6048}" srcOrd="0" destOrd="0" presId="urn:microsoft.com/office/officeart/2005/8/layout/hList7"/>
    <dgm:cxn modelId="{EA162FF9-8D3E-4E1D-BEF3-9252F0A7FE41}" type="presOf" srcId="{4788E98E-F530-4369-A9E2-F1EF1CEB7546}" destId="{46581CEE-FC11-47DC-9AB5-96A6C31A484C}" srcOrd="0" destOrd="0" presId="urn:microsoft.com/office/officeart/2005/8/layout/hList7"/>
    <dgm:cxn modelId="{0A1994E5-5B0F-4C43-AF8E-FFD6DEA44B51}" type="presOf" srcId="{B7020D96-A3D8-48A8-9492-E4D77B72EB62}" destId="{6EB25E6D-E552-41F8-878A-46929AE12249}" srcOrd="0" destOrd="0" presId="urn:microsoft.com/office/officeart/2005/8/layout/hList7"/>
    <dgm:cxn modelId="{BCEB99F1-8648-4B71-9FEF-6AE8621CFA82}" type="presOf" srcId="{E53B4D3A-CC41-443C-A98B-626CD2C3B03D}" destId="{EE6483DD-247A-450C-A007-AF8C7EBF1F5E}" srcOrd="0" destOrd="0" presId="urn:microsoft.com/office/officeart/2005/8/layout/hList7"/>
    <dgm:cxn modelId="{94FB72A5-A69C-452B-85A7-D9F06209EFE0}" type="presOf" srcId="{6E2E56CE-3D75-48DF-A75C-28778B0885D7}" destId="{D232A634-7037-478F-B130-541C89ED2F90}" srcOrd="0" destOrd="0" presId="urn:microsoft.com/office/officeart/2005/8/layout/hList7"/>
    <dgm:cxn modelId="{7BB59D2C-2E6E-4F06-88DD-FFABE49C5297}" type="presOf" srcId="{4788E98E-F530-4369-A9E2-F1EF1CEB7546}" destId="{32210CEA-F498-4D66-8E54-0BEC795FE437}" srcOrd="1" destOrd="0" presId="urn:microsoft.com/office/officeart/2005/8/layout/hList7"/>
    <dgm:cxn modelId="{D25FAF6A-10A6-4C5D-B4A0-A0FE32C08604}" srcId="{6E2E56CE-3D75-48DF-A75C-28778B0885D7}" destId="{E53B4D3A-CC41-443C-A98B-626CD2C3B03D}" srcOrd="1" destOrd="0" parTransId="{CECEE018-C7B4-42A8-878E-C8DE838DC523}" sibTransId="{5932C218-27D7-4D81-AAAE-FD1816F17065}"/>
    <dgm:cxn modelId="{BB9E94B9-E22B-4506-9EFC-5BA54FBCFDDA}" type="presOf" srcId="{B7020D96-A3D8-48A8-9492-E4D77B72EB62}" destId="{4691BA8D-8976-45C7-9668-92A2F01F2911}" srcOrd="1" destOrd="0" presId="urn:microsoft.com/office/officeart/2005/8/layout/hList7"/>
    <dgm:cxn modelId="{8AC7E636-D70D-440B-91E2-32E22C091797}" type="presParOf" srcId="{D232A634-7037-478F-B130-541C89ED2F90}" destId="{11BBAEBE-C708-4382-9CAF-796CDECE08BE}" srcOrd="0" destOrd="0" presId="urn:microsoft.com/office/officeart/2005/8/layout/hList7"/>
    <dgm:cxn modelId="{E895378C-6EA7-4238-BE4C-D9D833233B46}" type="presParOf" srcId="{D232A634-7037-478F-B130-541C89ED2F90}" destId="{FF67B23F-0466-4C1C-9F6B-5FA7572A9DED}" srcOrd="1" destOrd="0" presId="urn:microsoft.com/office/officeart/2005/8/layout/hList7"/>
    <dgm:cxn modelId="{B60DABFD-4DDC-47A6-9D03-991321413121}" type="presParOf" srcId="{FF67B23F-0466-4C1C-9F6B-5FA7572A9DED}" destId="{EECEC227-BAD2-4977-A940-0081125B2965}" srcOrd="0" destOrd="0" presId="urn:microsoft.com/office/officeart/2005/8/layout/hList7"/>
    <dgm:cxn modelId="{0C8057DE-D41A-4E58-941E-0C6374A3DECB}" type="presParOf" srcId="{EECEC227-BAD2-4977-A940-0081125B2965}" destId="{46581CEE-FC11-47DC-9AB5-96A6C31A484C}" srcOrd="0" destOrd="0" presId="urn:microsoft.com/office/officeart/2005/8/layout/hList7"/>
    <dgm:cxn modelId="{40F5E7F6-E76E-46E7-B694-2AB8C1D8E8A5}" type="presParOf" srcId="{EECEC227-BAD2-4977-A940-0081125B2965}" destId="{32210CEA-F498-4D66-8E54-0BEC795FE437}" srcOrd="1" destOrd="0" presId="urn:microsoft.com/office/officeart/2005/8/layout/hList7"/>
    <dgm:cxn modelId="{A40BCC71-EA92-4B06-85B7-BAD27317E13E}" type="presParOf" srcId="{EECEC227-BAD2-4977-A940-0081125B2965}" destId="{BBE0A1D8-5EFC-45B4-B5EB-6BD4350CD308}" srcOrd="2" destOrd="0" presId="urn:microsoft.com/office/officeart/2005/8/layout/hList7"/>
    <dgm:cxn modelId="{40176224-67FD-452A-AAA5-B8ACC2C6B0A6}" type="presParOf" srcId="{EECEC227-BAD2-4977-A940-0081125B2965}" destId="{A6164E8E-B936-4CA7-A4E7-CE316127DC10}" srcOrd="3" destOrd="0" presId="urn:microsoft.com/office/officeart/2005/8/layout/hList7"/>
    <dgm:cxn modelId="{40860FAA-4CE1-4527-BD67-49A39372C125}" type="presParOf" srcId="{FF67B23F-0466-4C1C-9F6B-5FA7572A9DED}" destId="{6FAEC2E4-3A1A-4F70-9F30-BB84645F4615}" srcOrd="1" destOrd="0" presId="urn:microsoft.com/office/officeart/2005/8/layout/hList7"/>
    <dgm:cxn modelId="{3A136F24-CEF6-4783-963C-FA76735C044B}" type="presParOf" srcId="{FF67B23F-0466-4C1C-9F6B-5FA7572A9DED}" destId="{9EC68375-9260-464E-87DA-1C9BEDA441F8}" srcOrd="2" destOrd="0" presId="urn:microsoft.com/office/officeart/2005/8/layout/hList7"/>
    <dgm:cxn modelId="{3B470662-9265-4EC1-9178-F839AA464A60}" type="presParOf" srcId="{9EC68375-9260-464E-87DA-1C9BEDA441F8}" destId="{EE6483DD-247A-450C-A007-AF8C7EBF1F5E}" srcOrd="0" destOrd="0" presId="urn:microsoft.com/office/officeart/2005/8/layout/hList7"/>
    <dgm:cxn modelId="{1F852537-FCA1-4347-A2FD-B15135AA4E49}" type="presParOf" srcId="{9EC68375-9260-464E-87DA-1C9BEDA441F8}" destId="{5B3D9263-A256-49AE-88DA-16EF4E48DB80}" srcOrd="1" destOrd="0" presId="urn:microsoft.com/office/officeart/2005/8/layout/hList7"/>
    <dgm:cxn modelId="{185B456D-BD54-404C-913F-A81B2BFD88AC}" type="presParOf" srcId="{9EC68375-9260-464E-87DA-1C9BEDA441F8}" destId="{3CFAE1D2-B57D-45B0-A806-59C9A159B002}" srcOrd="2" destOrd="0" presId="urn:microsoft.com/office/officeart/2005/8/layout/hList7"/>
    <dgm:cxn modelId="{E501D3B9-9AE3-4F2A-8F0C-0C3BAF1ACE99}" type="presParOf" srcId="{9EC68375-9260-464E-87DA-1C9BEDA441F8}" destId="{6FF37277-F5A4-413F-BB63-12695782FB16}" srcOrd="3" destOrd="0" presId="urn:microsoft.com/office/officeart/2005/8/layout/hList7"/>
    <dgm:cxn modelId="{FC5E4ABD-34F3-4823-B7FE-D4302655D3AA}" type="presParOf" srcId="{FF67B23F-0466-4C1C-9F6B-5FA7572A9DED}" destId="{EF3B605E-54B6-4965-898D-CD4C3BDCE8F5}" srcOrd="3" destOrd="0" presId="urn:microsoft.com/office/officeart/2005/8/layout/hList7"/>
    <dgm:cxn modelId="{373F0DD1-2F9B-4DA7-B59F-CD6826434558}" type="presParOf" srcId="{FF67B23F-0466-4C1C-9F6B-5FA7572A9DED}" destId="{9A87D6A6-7EFA-461F-87A8-5696BF07AA5B}" srcOrd="4" destOrd="0" presId="urn:microsoft.com/office/officeart/2005/8/layout/hList7"/>
    <dgm:cxn modelId="{2E648511-766C-43F3-BB06-650824E3FA5F}" type="presParOf" srcId="{9A87D6A6-7EFA-461F-87A8-5696BF07AA5B}" destId="{6EB25E6D-E552-41F8-878A-46929AE12249}" srcOrd="0" destOrd="0" presId="urn:microsoft.com/office/officeart/2005/8/layout/hList7"/>
    <dgm:cxn modelId="{1040C974-0045-45E6-B663-C0C55CFEAFA6}" type="presParOf" srcId="{9A87D6A6-7EFA-461F-87A8-5696BF07AA5B}" destId="{4691BA8D-8976-45C7-9668-92A2F01F2911}" srcOrd="1" destOrd="0" presId="urn:microsoft.com/office/officeart/2005/8/layout/hList7"/>
    <dgm:cxn modelId="{B492F500-53AF-4CB2-98D1-FC220D4EFD1F}" type="presParOf" srcId="{9A87D6A6-7EFA-461F-87A8-5696BF07AA5B}" destId="{9C965D48-C06B-4182-A16C-12AE5A22BF72}" srcOrd="2" destOrd="0" presId="urn:microsoft.com/office/officeart/2005/8/layout/hList7"/>
    <dgm:cxn modelId="{8593BAFD-CB84-4AEE-89D0-3F9567189290}" type="presParOf" srcId="{9A87D6A6-7EFA-461F-87A8-5696BF07AA5B}" destId="{994A157B-5F8B-4DC7-9791-4F44532CA47D}" srcOrd="3" destOrd="0" presId="urn:microsoft.com/office/officeart/2005/8/layout/hList7"/>
    <dgm:cxn modelId="{6CC34FDA-2E5C-4DBD-BA0F-F427F9DCA9C1}" type="presParOf" srcId="{FF67B23F-0466-4C1C-9F6B-5FA7572A9DED}" destId="{8595795E-A3F3-4A66-8AC3-95347CBF6048}" srcOrd="5" destOrd="0" presId="urn:microsoft.com/office/officeart/2005/8/layout/hList7"/>
    <dgm:cxn modelId="{7A86C874-E647-4FE4-88B9-687EB086D6D8}" type="presParOf" srcId="{FF67B23F-0466-4C1C-9F6B-5FA7572A9DED}" destId="{CEAB23BB-E5F5-4AC5-AEEF-2AC7F2803D8F}" srcOrd="6" destOrd="0" presId="urn:microsoft.com/office/officeart/2005/8/layout/hList7"/>
    <dgm:cxn modelId="{CB72C83A-B1FD-40A6-AF09-64E1852BC21E}" type="presParOf" srcId="{CEAB23BB-E5F5-4AC5-AEEF-2AC7F2803D8F}" destId="{0FE7FD6D-38D9-4805-A8F5-4110628A5BD4}" srcOrd="0" destOrd="0" presId="urn:microsoft.com/office/officeart/2005/8/layout/hList7"/>
    <dgm:cxn modelId="{9E404037-6823-4EA9-8AAA-EF3FA7C83CC4}" type="presParOf" srcId="{CEAB23BB-E5F5-4AC5-AEEF-2AC7F2803D8F}" destId="{C57D09AB-90C1-4566-A54E-D63A88A69F5D}" srcOrd="1" destOrd="0" presId="urn:microsoft.com/office/officeart/2005/8/layout/hList7"/>
    <dgm:cxn modelId="{3C287176-1728-4067-A6BF-8FAE3D94A238}" type="presParOf" srcId="{CEAB23BB-E5F5-4AC5-AEEF-2AC7F2803D8F}" destId="{905F29A3-9BD0-4089-9C1C-171145A08EA5}" srcOrd="2" destOrd="0" presId="urn:microsoft.com/office/officeart/2005/8/layout/hList7"/>
    <dgm:cxn modelId="{2E337653-6B63-42B6-B6FF-8D349654BB05}" type="presParOf" srcId="{CEAB23BB-E5F5-4AC5-AEEF-2AC7F2803D8F}" destId="{4C01680E-852E-4DD1-80E4-736D712B565F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41F5EF0-CC4F-4F33-B773-7AA6321D7447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3D78986-2ACE-4EE6-BF3E-62040DA34CE7}">
      <dgm:prSet phldrT="[Текст]"/>
      <dgm:spPr/>
      <dgm:t>
        <a:bodyPr/>
        <a:lstStyle/>
        <a:p>
          <a:r>
            <a:rPr lang="ru-RU" dirty="0" smtClean="0">
              <a:solidFill>
                <a:schemeClr val="accent1">
                  <a:lumMod val="20000"/>
                  <a:lumOff val="80000"/>
                </a:schemeClr>
              </a:solidFill>
            </a:rPr>
            <a:t>образцом профессионализма</a:t>
          </a:r>
          <a:endParaRPr lang="ru-RU" dirty="0">
            <a:solidFill>
              <a:schemeClr val="accent1">
                <a:lumMod val="20000"/>
                <a:lumOff val="80000"/>
              </a:schemeClr>
            </a:solidFill>
          </a:endParaRPr>
        </a:p>
      </dgm:t>
    </dgm:pt>
    <dgm:pt modelId="{25AB2B90-AC03-4767-87F9-8C73814A3BC5}" type="parTrans" cxnId="{1CF82D9D-9CE0-48C1-B42B-1F7520BF0EEC}">
      <dgm:prSet/>
      <dgm:spPr/>
      <dgm:t>
        <a:bodyPr/>
        <a:lstStyle/>
        <a:p>
          <a:endParaRPr lang="ru-RU"/>
        </a:p>
      </dgm:t>
    </dgm:pt>
    <dgm:pt modelId="{3DA6D709-3EA2-48C4-8875-7E2A83B21E81}" type="sibTrans" cxnId="{1CF82D9D-9CE0-48C1-B42B-1F7520BF0EEC}">
      <dgm:prSet/>
      <dgm:spPr/>
      <dgm:t>
        <a:bodyPr/>
        <a:lstStyle/>
        <a:p>
          <a:endParaRPr lang="ru-RU"/>
        </a:p>
      </dgm:t>
    </dgm:pt>
    <dgm:pt modelId="{8EFCFF3C-885A-4D93-8B44-53034A733D2D}">
      <dgm:prSet phldrT="[Текст]"/>
      <dgm:spPr/>
      <dgm:t>
        <a:bodyPr/>
        <a:lstStyle/>
        <a:p>
          <a:r>
            <a:rPr lang="ru-RU" dirty="0" smtClean="0"/>
            <a:t>положительным примером справедливости</a:t>
          </a:r>
          <a:endParaRPr lang="ru-RU" dirty="0"/>
        </a:p>
      </dgm:t>
    </dgm:pt>
    <dgm:pt modelId="{E95F6E87-C12B-4776-931D-556181BE8896}" type="parTrans" cxnId="{F42DD836-1AEC-4FC8-826F-6C185B619764}">
      <dgm:prSet/>
      <dgm:spPr/>
      <dgm:t>
        <a:bodyPr/>
        <a:lstStyle/>
        <a:p>
          <a:endParaRPr lang="ru-RU"/>
        </a:p>
      </dgm:t>
    </dgm:pt>
    <dgm:pt modelId="{D7437EF5-B0DA-48F9-9ED7-DCCF51ECACE3}" type="sibTrans" cxnId="{F42DD836-1AEC-4FC8-826F-6C185B619764}">
      <dgm:prSet/>
      <dgm:spPr/>
      <dgm:t>
        <a:bodyPr/>
        <a:lstStyle/>
        <a:p>
          <a:endParaRPr lang="ru-RU"/>
        </a:p>
      </dgm:t>
    </dgm:pt>
    <dgm:pt modelId="{A0DDAA53-D7FC-4F24-B918-0B753DACC816}">
      <dgm:prSet phldrT="[Текст]"/>
      <dgm:spPr/>
      <dgm:t>
        <a:bodyPr/>
        <a:lstStyle/>
        <a:p>
          <a:r>
            <a:rPr lang="ru-RU" dirty="0" smtClean="0"/>
            <a:t>Доброжелательности</a:t>
          </a:r>
          <a:endParaRPr lang="ru-RU" dirty="0"/>
        </a:p>
      </dgm:t>
    </dgm:pt>
    <dgm:pt modelId="{4948F4C6-4CD5-483D-B7B8-C6D455F57FD5}" type="parTrans" cxnId="{751C7B57-F731-4A94-8770-FFFF6DB47248}">
      <dgm:prSet/>
      <dgm:spPr/>
      <dgm:t>
        <a:bodyPr/>
        <a:lstStyle/>
        <a:p>
          <a:endParaRPr lang="ru-RU"/>
        </a:p>
      </dgm:t>
    </dgm:pt>
    <dgm:pt modelId="{5C6D724B-603D-49A6-B130-180C686AF80B}" type="sibTrans" cxnId="{751C7B57-F731-4A94-8770-FFFF6DB47248}">
      <dgm:prSet/>
      <dgm:spPr/>
      <dgm:t>
        <a:bodyPr/>
        <a:lstStyle/>
        <a:p>
          <a:endParaRPr lang="ru-RU"/>
        </a:p>
      </dgm:t>
    </dgm:pt>
    <dgm:pt modelId="{83372AD7-FB13-4D2D-AE1A-567865DAA27F}">
      <dgm:prSet phldrT="[Текст]"/>
      <dgm:spPr/>
      <dgm:t>
        <a:bodyPr/>
        <a:lstStyle/>
        <a:p>
          <a:r>
            <a:rPr lang="ru-RU" dirty="0" smtClean="0"/>
            <a:t>внимания к людям для своих коллег, подчиненных, обучающихся</a:t>
          </a:r>
          <a:endParaRPr lang="ru-RU" dirty="0"/>
        </a:p>
      </dgm:t>
    </dgm:pt>
    <dgm:pt modelId="{A2DD52B8-6401-476A-A822-52C433CD6E09}" type="parTrans" cxnId="{4CC69FC9-31BC-4EF7-9DF5-619B742BC562}">
      <dgm:prSet/>
      <dgm:spPr/>
      <dgm:t>
        <a:bodyPr/>
        <a:lstStyle/>
        <a:p>
          <a:endParaRPr lang="ru-RU"/>
        </a:p>
      </dgm:t>
    </dgm:pt>
    <dgm:pt modelId="{7B71E5B0-AAF4-482B-B102-CF1B58929384}" type="sibTrans" cxnId="{4CC69FC9-31BC-4EF7-9DF5-619B742BC562}">
      <dgm:prSet/>
      <dgm:spPr/>
      <dgm:t>
        <a:bodyPr/>
        <a:lstStyle/>
        <a:p>
          <a:endParaRPr lang="ru-RU"/>
        </a:p>
      </dgm:t>
    </dgm:pt>
    <dgm:pt modelId="{7D6731CA-8AC3-42FB-845E-06759F0BC474}" type="pres">
      <dgm:prSet presAssocID="{E41F5EF0-CC4F-4F33-B773-7AA6321D744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CF6A2B5-9CE7-4F87-AEC1-D1F7976CEFE1}" type="pres">
      <dgm:prSet presAssocID="{E41F5EF0-CC4F-4F33-B773-7AA6321D7447}" presName="fgShape" presStyleLbl="fgShp" presStyleIdx="0" presStyleCnt="1"/>
      <dgm:spPr/>
    </dgm:pt>
    <dgm:pt modelId="{64709F7D-B352-4723-A210-D4BE57F214C5}" type="pres">
      <dgm:prSet presAssocID="{E41F5EF0-CC4F-4F33-B773-7AA6321D7447}" presName="linComp" presStyleCnt="0"/>
      <dgm:spPr/>
    </dgm:pt>
    <dgm:pt modelId="{22B8A390-A2C7-4DEF-85CA-28B4B0C88786}" type="pres">
      <dgm:prSet presAssocID="{43D78986-2ACE-4EE6-BF3E-62040DA34CE7}" presName="compNode" presStyleCnt="0"/>
      <dgm:spPr/>
    </dgm:pt>
    <dgm:pt modelId="{AF4FCFDC-164C-41E8-8120-0BF37A642050}" type="pres">
      <dgm:prSet presAssocID="{43D78986-2ACE-4EE6-BF3E-62040DA34CE7}" presName="bkgdShape" presStyleLbl="node1" presStyleIdx="0" presStyleCnt="4"/>
      <dgm:spPr/>
      <dgm:t>
        <a:bodyPr/>
        <a:lstStyle/>
        <a:p>
          <a:endParaRPr lang="ru-RU"/>
        </a:p>
      </dgm:t>
    </dgm:pt>
    <dgm:pt modelId="{A7FE48DB-B47E-4E85-9FBF-152BEA24A5FB}" type="pres">
      <dgm:prSet presAssocID="{43D78986-2ACE-4EE6-BF3E-62040DA34CE7}" presName="nodeTx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4E412F-6592-41B6-96CB-11AFBD7E6945}" type="pres">
      <dgm:prSet presAssocID="{43D78986-2ACE-4EE6-BF3E-62040DA34CE7}" presName="invisiNode" presStyleLbl="node1" presStyleIdx="0" presStyleCnt="4"/>
      <dgm:spPr/>
    </dgm:pt>
    <dgm:pt modelId="{CF5691FD-96FA-4F3D-9EDA-9C7F169F0523}" type="pres">
      <dgm:prSet presAssocID="{43D78986-2ACE-4EE6-BF3E-62040DA34CE7}" presName="imagNode" presStyleLbl="fgImgPlace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961BB444-5DD2-44DD-9B51-58611E7DCB4F}" type="pres">
      <dgm:prSet presAssocID="{3DA6D709-3EA2-48C4-8875-7E2A83B21E81}" presName="sibTrans" presStyleLbl="sibTrans2D1" presStyleIdx="0" presStyleCnt="0"/>
      <dgm:spPr/>
      <dgm:t>
        <a:bodyPr/>
        <a:lstStyle/>
        <a:p>
          <a:endParaRPr lang="ru-RU"/>
        </a:p>
      </dgm:t>
    </dgm:pt>
    <dgm:pt modelId="{E7F48804-D0E4-4AF1-A3EE-F8C6EB9C52CF}" type="pres">
      <dgm:prSet presAssocID="{8EFCFF3C-885A-4D93-8B44-53034A733D2D}" presName="compNode" presStyleCnt="0"/>
      <dgm:spPr/>
    </dgm:pt>
    <dgm:pt modelId="{44A48E0D-EE3B-4855-B94D-D83AFE615B55}" type="pres">
      <dgm:prSet presAssocID="{8EFCFF3C-885A-4D93-8B44-53034A733D2D}" presName="bkgdShape" presStyleLbl="node1" presStyleIdx="1" presStyleCnt="4"/>
      <dgm:spPr/>
      <dgm:t>
        <a:bodyPr/>
        <a:lstStyle/>
        <a:p>
          <a:endParaRPr lang="ru-RU"/>
        </a:p>
      </dgm:t>
    </dgm:pt>
    <dgm:pt modelId="{42853111-1EA6-4C0B-9B77-033E5E268FFF}" type="pres">
      <dgm:prSet presAssocID="{8EFCFF3C-885A-4D93-8B44-53034A733D2D}" presName="nodeT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DC82EE-24B4-4325-AFC4-677C3B3858EB}" type="pres">
      <dgm:prSet presAssocID="{8EFCFF3C-885A-4D93-8B44-53034A733D2D}" presName="invisiNode" presStyleLbl="node1" presStyleIdx="1" presStyleCnt="4"/>
      <dgm:spPr/>
    </dgm:pt>
    <dgm:pt modelId="{7AA1D325-7387-4E50-B750-57EA5D923339}" type="pres">
      <dgm:prSet presAssocID="{8EFCFF3C-885A-4D93-8B44-53034A733D2D}" presName="imagNode" presStyleLbl="fgImgPlace1" presStyleIdx="1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8FB257EB-4D4C-401D-AAC2-550E2446F815}" type="pres">
      <dgm:prSet presAssocID="{D7437EF5-B0DA-48F9-9ED7-DCCF51ECACE3}" presName="sibTrans" presStyleLbl="sibTrans2D1" presStyleIdx="0" presStyleCnt="0"/>
      <dgm:spPr/>
      <dgm:t>
        <a:bodyPr/>
        <a:lstStyle/>
        <a:p>
          <a:endParaRPr lang="ru-RU"/>
        </a:p>
      </dgm:t>
    </dgm:pt>
    <dgm:pt modelId="{3777289E-E41C-45C1-9677-35417FA84BFF}" type="pres">
      <dgm:prSet presAssocID="{A0DDAA53-D7FC-4F24-B918-0B753DACC816}" presName="compNode" presStyleCnt="0"/>
      <dgm:spPr/>
    </dgm:pt>
    <dgm:pt modelId="{1526F72C-D510-48A0-B578-7C72548690EC}" type="pres">
      <dgm:prSet presAssocID="{A0DDAA53-D7FC-4F24-B918-0B753DACC816}" presName="bkgdShape" presStyleLbl="node1" presStyleIdx="2" presStyleCnt="4"/>
      <dgm:spPr/>
      <dgm:t>
        <a:bodyPr/>
        <a:lstStyle/>
        <a:p>
          <a:endParaRPr lang="ru-RU"/>
        </a:p>
      </dgm:t>
    </dgm:pt>
    <dgm:pt modelId="{77A09687-0297-450E-B153-D5A4504FEC2C}" type="pres">
      <dgm:prSet presAssocID="{A0DDAA53-D7FC-4F24-B918-0B753DACC816}" presName="nodeT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72FE8A-2905-4E11-BEB0-B1DFF4AC42D9}" type="pres">
      <dgm:prSet presAssocID="{A0DDAA53-D7FC-4F24-B918-0B753DACC816}" presName="invisiNode" presStyleLbl="node1" presStyleIdx="2" presStyleCnt="4"/>
      <dgm:spPr/>
    </dgm:pt>
    <dgm:pt modelId="{46265E97-9362-4905-93E2-C1745D2A45FE}" type="pres">
      <dgm:prSet presAssocID="{A0DDAA53-D7FC-4F24-B918-0B753DACC816}" presName="imagNode" presStyleLbl="fgImgPlace1" presStyleIdx="2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6AC035A5-E5AD-4DBC-A7BE-61FB2FF44EC6}" type="pres">
      <dgm:prSet presAssocID="{5C6D724B-603D-49A6-B130-180C686AF80B}" presName="sibTrans" presStyleLbl="sibTrans2D1" presStyleIdx="0" presStyleCnt="0"/>
      <dgm:spPr/>
      <dgm:t>
        <a:bodyPr/>
        <a:lstStyle/>
        <a:p>
          <a:endParaRPr lang="ru-RU"/>
        </a:p>
      </dgm:t>
    </dgm:pt>
    <dgm:pt modelId="{E9E323C0-A78D-4AD6-A0F7-C84CB0150A26}" type="pres">
      <dgm:prSet presAssocID="{83372AD7-FB13-4D2D-AE1A-567865DAA27F}" presName="compNode" presStyleCnt="0"/>
      <dgm:spPr/>
    </dgm:pt>
    <dgm:pt modelId="{3603979E-182A-48D0-8398-40FC95490715}" type="pres">
      <dgm:prSet presAssocID="{83372AD7-FB13-4D2D-AE1A-567865DAA27F}" presName="bkgdShape" presStyleLbl="node1" presStyleIdx="3" presStyleCnt="4"/>
      <dgm:spPr/>
      <dgm:t>
        <a:bodyPr/>
        <a:lstStyle/>
        <a:p>
          <a:endParaRPr lang="ru-RU"/>
        </a:p>
      </dgm:t>
    </dgm:pt>
    <dgm:pt modelId="{E4054CB1-A780-498A-B4E9-330AF851890E}" type="pres">
      <dgm:prSet presAssocID="{83372AD7-FB13-4D2D-AE1A-567865DAA27F}" presName="nodeT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04875E-FAB3-4108-8A80-7859DCA978FF}" type="pres">
      <dgm:prSet presAssocID="{83372AD7-FB13-4D2D-AE1A-567865DAA27F}" presName="invisiNode" presStyleLbl="node1" presStyleIdx="3" presStyleCnt="4"/>
      <dgm:spPr/>
    </dgm:pt>
    <dgm:pt modelId="{2252F0AE-0D57-4A00-997D-364749EA1348}" type="pres">
      <dgm:prSet presAssocID="{83372AD7-FB13-4D2D-AE1A-567865DAA27F}" presName="imagNode" presStyleLbl="fgImgPlace1" presStyleIdx="3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</dgm:ptLst>
  <dgm:cxnLst>
    <dgm:cxn modelId="{28C75989-78D4-46EE-9436-91E08029B916}" type="presOf" srcId="{8EFCFF3C-885A-4D93-8B44-53034A733D2D}" destId="{44A48E0D-EE3B-4855-B94D-D83AFE615B55}" srcOrd="0" destOrd="0" presId="urn:microsoft.com/office/officeart/2005/8/layout/hList7"/>
    <dgm:cxn modelId="{578D362A-D07E-4B28-96D1-E84B4B345BC6}" type="presOf" srcId="{83372AD7-FB13-4D2D-AE1A-567865DAA27F}" destId="{E4054CB1-A780-498A-B4E9-330AF851890E}" srcOrd="1" destOrd="0" presId="urn:microsoft.com/office/officeart/2005/8/layout/hList7"/>
    <dgm:cxn modelId="{751C7B57-F731-4A94-8770-FFFF6DB47248}" srcId="{E41F5EF0-CC4F-4F33-B773-7AA6321D7447}" destId="{A0DDAA53-D7FC-4F24-B918-0B753DACC816}" srcOrd="2" destOrd="0" parTransId="{4948F4C6-4CD5-483D-B7B8-C6D455F57FD5}" sibTransId="{5C6D724B-603D-49A6-B130-180C686AF80B}"/>
    <dgm:cxn modelId="{61315551-682E-40C3-B433-BB8874C8968B}" type="presOf" srcId="{43D78986-2ACE-4EE6-BF3E-62040DA34CE7}" destId="{A7FE48DB-B47E-4E85-9FBF-152BEA24A5FB}" srcOrd="1" destOrd="0" presId="urn:microsoft.com/office/officeart/2005/8/layout/hList7"/>
    <dgm:cxn modelId="{370C8407-0DF9-41C6-9F11-2699F90C575C}" type="presOf" srcId="{83372AD7-FB13-4D2D-AE1A-567865DAA27F}" destId="{3603979E-182A-48D0-8398-40FC95490715}" srcOrd="0" destOrd="0" presId="urn:microsoft.com/office/officeart/2005/8/layout/hList7"/>
    <dgm:cxn modelId="{4CC69FC9-31BC-4EF7-9DF5-619B742BC562}" srcId="{E41F5EF0-CC4F-4F33-B773-7AA6321D7447}" destId="{83372AD7-FB13-4D2D-AE1A-567865DAA27F}" srcOrd="3" destOrd="0" parTransId="{A2DD52B8-6401-476A-A822-52C433CD6E09}" sibTransId="{7B71E5B0-AAF4-482B-B102-CF1B58929384}"/>
    <dgm:cxn modelId="{18123D58-D168-4BA1-B582-A5EF1E517C78}" type="presOf" srcId="{E41F5EF0-CC4F-4F33-B773-7AA6321D7447}" destId="{7D6731CA-8AC3-42FB-845E-06759F0BC474}" srcOrd="0" destOrd="0" presId="urn:microsoft.com/office/officeart/2005/8/layout/hList7"/>
    <dgm:cxn modelId="{915E5C2C-CAC1-4CFF-9F0B-6B9CC600AC1B}" type="presOf" srcId="{A0DDAA53-D7FC-4F24-B918-0B753DACC816}" destId="{77A09687-0297-450E-B153-D5A4504FEC2C}" srcOrd="1" destOrd="0" presId="urn:microsoft.com/office/officeart/2005/8/layout/hList7"/>
    <dgm:cxn modelId="{98436D2C-CE22-4180-B483-326B48F2E7B9}" type="presOf" srcId="{D7437EF5-B0DA-48F9-9ED7-DCCF51ECACE3}" destId="{8FB257EB-4D4C-401D-AAC2-550E2446F815}" srcOrd="0" destOrd="0" presId="urn:microsoft.com/office/officeart/2005/8/layout/hList7"/>
    <dgm:cxn modelId="{EB736B82-46BA-44F7-A50E-A53C013AF3CF}" type="presOf" srcId="{8EFCFF3C-885A-4D93-8B44-53034A733D2D}" destId="{42853111-1EA6-4C0B-9B77-033E5E268FFF}" srcOrd="1" destOrd="0" presId="urn:microsoft.com/office/officeart/2005/8/layout/hList7"/>
    <dgm:cxn modelId="{8CD8BF8F-3A21-462A-B585-55580B013613}" type="presOf" srcId="{5C6D724B-603D-49A6-B130-180C686AF80B}" destId="{6AC035A5-E5AD-4DBC-A7BE-61FB2FF44EC6}" srcOrd="0" destOrd="0" presId="urn:microsoft.com/office/officeart/2005/8/layout/hList7"/>
    <dgm:cxn modelId="{1CF82D9D-9CE0-48C1-B42B-1F7520BF0EEC}" srcId="{E41F5EF0-CC4F-4F33-B773-7AA6321D7447}" destId="{43D78986-2ACE-4EE6-BF3E-62040DA34CE7}" srcOrd="0" destOrd="0" parTransId="{25AB2B90-AC03-4767-87F9-8C73814A3BC5}" sibTransId="{3DA6D709-3EA2-48C4-8875-7E2A83B21E81}"/>
    <dgm:cxn modelId="{B2BEF80D-874C-491B-BB9C-E607C6A52A15}" type="presOf" srcId="{A0DDAA53-D7FC-4F24-B918-0B753DACC816}" destId="{1526F72C-D510-48A0-B578-7C72548690EC}" srcOrd="0" destOrd="0" presId="urn:microsoft.com/office/officeart/2005/8/layout/hList7"/>
    <dgm:cxn modelId="{6BD750CF-B226-4F5A-8C43-E14866C7D384}" type="presOf" srcId="{43D78986-2ACE-4EE6-BF3E-62040DA34CE7}" destId="{AF4FCFDC-164C-41E8-8120-0BF37A642050}" srcOrd="0" destOrd="0" presId="urn:microsoft.com/office/officeart/2005/8/layout/hList7"/>
    <dgm:cxn modelId="{64110DD3-889F-4EF3-84CC-7EDA8FF6E520}" type="presOf" srcId="{3DA6D709-3EA2-48C4-8875-7E2A83B21E81}" destId="{961BB444-5DD2-44DD-9B51-58611E7DCB4F}" srcOrd="0" destOrd="0" presId="urn:microsoft.com/office/officeart/2005/8/layout/hList7"/>
    <dgm:cxn modelId="{F42DD836-1AEC-4FC8-826F-6C185B619764}" srcId="{E41F5EF0-CC4F-4F33-B773-7AA6321D7447}" destId="{8EFCFF3C-885A-4D93-8B44-53034A733D2D}" srcOrd="1" destOrd="0" parTransId="{E95F6E87-C12B-4776-931D-556181BE8896}" sibTransId="{D7437EF5-B0DA-48F9-9ED7-DCCF51ECACE3}"/>
    <dgm:cxn modelId="{E147B830-97EF-4287-979A-10ABEE64FFB7}" type="presParOf" srcId="{7D6731CA-8AC3-42FB-845E-06759F0BC474}" destId="{3CF6A2B5-9CE7-4F87-AEC1-D1F7976CEFE1}" srcOrd="0" destOrd="0" presId="urn:microsoft.com/office/officeart/2005/8/layout/hList7"/>
    <dgm:cxn modelId="{F6FF6684-31CE-469C-9ABD-47B302132F29}" type="presParOf" srcId="{7D6731CA-8AC3-42FB-845E-06759F0BC474}" destId="{64709F7D-B352-4723-A210-D4BE57F214C5}" srcOrd="1" destOrd="0" presId="urn:microsoft.com/office/officeart/2005/8/layout/hList7"/>
    <dgm:cxn modelId="{9A1EA97F-E555-4F87-AC8D-85DFEF7177ED}" type="presParOf" srcId="{64709F7D-B352-4723-A210-D4BE57F214C5}" destId="{22B8A390-A2C7-4DEF-85CA-28B4B0C88786}" srcOrd="0" destOrd="0" presId="urn:microsoft.com/office/officeart/2005/8/layout/hList7"/>
    <dgm:cxn modelId="{77DEAEE4-07E9-4A55-9E3E-E56DDAADC742}" type="presParOf" srcId="{22B8A390-A2C7-4DEF-85CA-28B4B0C88786}" destId="{AF4FCFDC-164C-41E8-8120-0BF37A642050}" srcOrd="0" destOrd="0" presId="urn:microsoft.com/office/officeart/2005/8/layout/hList7"/>
    <dgm:cxn modelId="{FA90203A-FF6D-4C4A-A705-7122B5A5815B}" type="presParOf" srcId="{22B8A390-A2C7-4DEF-85CA-28B4B0C88786}" destId="{A7FE48DB-B47E-4E85-9FBF-152BEA24A5FB}" srcOrd="1" destOrd="0" presId="urn:microsoft.com/office/officeart/2005/8/layout/hList7"/>
    <dgm:cxn modelId="{000CACCA-960B-443F-A5CF-0841B17BD079}" type="presParOf" srcId="{22B8A390-A2C7-4DEF-85CA-28B4B0C88786}" destId="{434E412F-6592-41B6-96CB-11AFBD7E6945}" srcOrd="2" destOrd="0" presId="urn:microsoft.com/office/officeart/2005/8/layout/hList7"/>
    <dgm:cxn modelId="{52EB2F22-6AEF-4B4F-A0DB-1B4B3EB36EF9}" type="presParOf" srcId="{22B8A390-A2C7-4DEF-85CA-28B4B0C88786}" destId="{CF5691FD-96FA-4F3D-9EDA-9C7F169F0523}" srcOrd="3" destOrd="0" presId="urn:microsoft.com/office/officeart/2005/8/layout/hList7"/>
    <dgm:cxn modelId="{116660EA-C2CF-4016-A55A-68354A3DFA48}" type="presParOf" srcId="{64709F7D-B352-4723-A210-D4BE57F214C5}" destId="{961BB444-5DD2-44DD-9B51-58611E7DCB4F}" srcOrd="1" destOrd="0" presId="urn:microsoft.com/office/officeart/2005/8/layout/hList7"/>
    <dgm:cxn modelId="{655483A5-C66B-4825-A325-A0B8C750AD1A}" type="presParOf" srcId="{64709F7D-B352-4723-A210-D4BE57F214C5}" destId="{E7F48804-D0E4-4AF1-A3EE-F8C6EB9C52CF}" srcOrd="2" destOrd="0" presId="urn:microsoft.com/office/officeart/2005/8/layout/hList7"/>
    <dgm:cxn modelId="{DD717449-6CB3-457E-BF9C-79981E69C742}" type="presParOf" srcId="{E7F48804-D0E4-4AF1-A3EE-F8C6EB9C52CF}" destId="{44A48E0D-EE3B-4855-B94D-D83AFE615B55}" srcOrd="0" destOrd="0" presId="urn:microsoft.com/office/officeart/2005/8/layout/hList7"/>
    <dgm:cxn modelId="{C0FF39C8-DD8B-4810-951F-0D9D63B12515}" type="presParOf" srcId="{E7F48804-D0E4-4AF1-A3EE-F8C6EB9C52CF}" destId="{42853111-1EA6-4C0B-9B77-033E5E268FFF}" srcOrd="1" destOrd="0" presId="urn:microsoft.com/office/officeart/2005/8/layout/hList7"/>
    <dgm:cxn modelId="{BAC355EF-086C-4257-898A-70B6835CDF5F}" type="presParOf" srcId="{E7F48804-D0E4-4AF1-A3EE-F8C6EB9C52CF}" destId="{43DC82EE-24B4-4325-AFC4-677C3B3858EB}" srcOrd="2" destOrd="0" presId="urn:microsoft.com/office/officeart/2005/8/layout/hList7"/>
    <dgm:cxn modelId="{081B5F28-9BEF-41B2-8A0F-DA810B947B44}" type="presParOf" srcId="{E7F48804-D0E4-4AF1-A3EE-F8C6EB9C52CF}" destId="{7AA1D325-7387-4E50-B750-57EA5D923339}" srcOrd="3" destOrd="0" presId="urn:microsoft.com/office/officeart/2005/8/layout/hList7"/>
    <dgm:cxn modelId="{72DF6835-11A0-4DF3-B371-2D3E327F184E}" type="presParOf" srcId="{64709F7D-B352-4723-A210-D4BE57F214C5}" destId="{8FB257EB-4D4C-401D-AAC2-550E2446F815}" srcOrd="3" destOrd="0" presId="urn:microsoft.com/office/officeart/2005/8/layout/hList7"/>
    <dgm:cxn modelId="{F8D9BB00-8889-40E3-B83A-C372EF50BC7D}" type="presParOf" srcId="{64709F7D-B352-4723-A210-D4BE57F214C5}" destId="{3777289E-E41C-45C1-9677-35417FA84BFF}" srcOrd="4" destOrd="0" presId="urn:microsoft.com/office/officeart/2005/8/layout/hList7"/>
    <dgm:cxn modelId="{14EB5417-B4B9-449E-BA18-66EF36BC7469}" type="presParOf" srcId="{3777289E-E41C-45C1-9677-35417FA84BFF}" destId="{1526F72C-D510-48A0-B578-7C72548690EC}" srcOrd="0" destOrd="0" presId="urn:microsoft.com/office/officeart/2005/8/layout/hList7"/>
    <dgm:cxn modelId="{21175B77-C7B4-4F74-8E2A-3D0E60242F25}" type="presParOf" srcId="{3777289E-E41C-45C1-9677-35417FA84BFF}" destId="{77A09687-0297-450E-B153-D5A4504FEC2C}" srcOrd="1" destOrd="0" presId="urn:microsoft.com/office/officeart/2005/8/layout/hList7"/>
    <dgm:cxn modelId="{59E3F1F8-523B-4F31-9A93-ADB0BFC183BF}" type="presParOf" srcId="{3777289E-E41C-45C1-9677-35417FA84BFF}" destId="{E172FE8A-2905-4E11-BEB0-B1DFF4AC42D9}" srcOrd="2" destOrd="0" presId="urn:microsoft.com/office/officeart/2005/8/layout/hList7"/>
    <dgm:cxn modelId="{BE9463C3-00B6-4982-9533-CE1C5626DF97}" type="presParOf" srcId="{3777289E-E41C-45C1-9677-35417FA84BFF}" destId="{46265E97-9362-4905-93E2-C1745D2A45FE}" srcOrd="3" destOrd="0" presId="urn:microsoft.com/office/officeart/2005/8/layout/hList7"/>
    <dgm:cxn modelId="{A326EEDD-7541-4E84-86ED-474104EFD59F}" type="presParOf" srcId="{64709F7D-B352-4723-A210-D4BE57F214C5}" destId="{6AC035A5-E5AD-4DBC-A7BE-61FB2FF44EC6}" srcOrd="5" destOrd="0" presId="urn:microsoft.com/office/officeart/2005/8/layout/hList7"/>
    <dgm:cxn modelId="{0EE0F55C-6DDC-4865-B2AE-9AAA6D369D2E}" type="presParOf" srcId="{64709F7D-B352-4723-A210-D4BE57F214C5}" destId="{E9E323C0-A78D-4AD6-A0F7-C84CB0150A26}" srcOrd="6" destOrd="0" presId="urn:microsoft.com/office/officeart/2005/8/layout/hList7"/>
    <dgm:cxn modelId="{2F99DAF0-AB69-4B73-B30D-700BF561535D}" type="presParOf" srcId="{E9E323C0-A78D-4AD6-A0F7-C84CB0150A26}" destId="{3603979E-182A-48D0-8398-40FC95490715}" srcOrd="0" destOrd="0" presId="urn:microsoft.com/office/officeart/2005/8/layout/hList7"/>
    <dgm:cxn modelId="{083E19CD-7932-463A-A525-336D5BA93547}" type="presParOf" srcId="{E9E323C0-A78D-4AD6-A0F7-C84CB0150A26}" destId="{E4054CB1-A780-498A-B4E9-330AF851890E}" srcOrd="1" destOrd="0" presId="urn:microsoft.com/office/officeart/2005/8/layout/hList7"/>
    <dgm:cxn modelId="{2F942404-1003-4BE8-ACD7-52FD54D951EF}" type="presParOf" srcId="{E9E323C0-A78D-4AD6-A0F7-C84CB0150A26}" destId="{3D04875E-FAB3-4108-8A80-7859DCA978FF}" srcOrd="2" destOrd="0" presId="urn:microsoft.com/office/officeart/2005/8/layout/hList7"/>
    <dgm:cxn modelId="{AD99735D-2F9C-41DB-B5A1-A967FDAB1302}" type="presParOf" srcId="{E9E323C0-A78D-4AD6-A0F7-C84CB0150A26}" destId="{2252F0AE-0D57-4A00-997D-364749EA1348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3A83B49-B56A-4661-8FFA-D0B4FE320178}" type="doc">
      <dgm:prSet loTypeId="urn:microsoft.com/office/officeart/2005/8/layout/hList7" loCatId="list" qsTypeId="urn:microsoft.com/office/officeart/2005/8/quickstyle/simple3" qsCatId="simple" csTypeId="urn:microsoft.com/office/officeart/2005/8/colors/accent1_2" csCatId="accent1" phldr="1"/>
      <dgm:spPr/>
    </dgm:pt>
    <dgm:pt modelId="{9716F57C-B5EA-455A-B3FF-183222B7F716}">
      <dgm:prSet phldrT="[Текст]" custT="1"/>
      <dgm:spPr/>
      <dgm:t>
        <a:bodyPr/>
        <a:lstStyle/>
        <a:p>
          <a:r>
            <a:rPr lang="ru-RU" sz="1200" dirty="0" smtClean="0"/>
            <a:t>Руководитель способствует формированию в коллективе благоприятного морально-психологического климата для эффективной работы</a:t>
          </a:r>
          <a:endParaRPr lang="ru-RU" sz="1200" dirty="0"/>
        </a:p>
      </dgm:t>
    </dgm:pt>
    <dgm:pt modelId="{D9491EF5-B430-4118-8201-86CB53A6F961}" type="parTrans" cxnId="{285AEF29-FAFD-4B54-BA5D-CA263478BE7A}">
      <dgm:prSet/>
      <dgm:spPr/>
      <dgm:t>
        <a:bodyPr/>
        <a:lstStyle/>
        <a:p>
          <a:endParaRPr lang="ru-RU"/>
        </a:p>
      </dgm:t>
    </dgm:pt>
    <dgm:pt modelId="{699C34F0-EAC3-485B-844B-4EC6A893F5EF}" type="sibTrans" cxnId="{285AEF29-FAFD-4B54-BA5D-CA263478BE7A}">
      <dgm:prSet/>
      <dgm:spPr/>
      <dgm:t>
        <a:bodyPr/>
        <a:lstStyle/>
        <a:p>
          <a:endParaRPr lang="ru-RU"/>
        </a:p>
      </dgm:t>
    </dgm:pt>
    <dgm:pt modelId="{4C097081-22D2-4B35-9C4A-627BEB7DA09B}">
      <dgm:prSet phldrT="[Текст]" custT="1"/>
      <dgm:spPr/>
      <dgm:t>
        <a:bodyPr/>
        <a:lstStyle/>
        <a:p>
          <a:endParaRPr lang="ru-RU" sz="1200" dirty="0" smtClean="0"/>
        </a:p>
        <a:p>
          <a:r>
            <a:rPr lang="ru-RU" sz="1200" dirty="0" smtClean="0"/>
            <a:t>Требовательность руководителя по отношению к педагогам должна быть позитивной и обоснованной, является стержнем профессиональной этики руководителя и основой его саморазвития</a:t>
          </a:r>
          <a:endParaRPr lang="ru-RU" sz="1200" dirty="0"/>
        </a:p>
      </dgm:t>
    </dgm:pt>
    <dgm:pt modelId="{8662CFBD-FE53-4308-9D3D-D02E0A2FCC6C}" type="parTrans" cxnId="{3BC85857-34A2-48E0-9461-046662AD7553}">
      <dgm:prSet/>
      <dgm:spPr/>
      <dgm:t>
        <a:bodyPr/>
        <a:lstStyle/>
        <a:p>
          <a:endParaRPr lang="ru-RU"/>
        </a:p>
      </dgm:t>
    </dgm:pt>
    <dgm:pt modelId="{46E9A668-2916-4A1C-8A30-25438986D155}" type="sibTrans" cxnId="{3BC85857-34A2-48E0-9461-046662AD7553}">
      <dgm:prSet/>
      <dgm:spPr/>
      <dgm:t>
        <a:bodyPr/>
        <a:lstStyle/>
        <a:p>
          <a:endParaRPr lang="ru-RU"/>
        </a:p>
      </dgm:t>
    </dgm:pt>
    <dgm:pt modelId="{0183038F-13CF-45AD-AD08-F12036DD3427}">
      <dgm:prSet phldrT="[Текст]" custT="1"/>
      <dgm:spPr/>
      <dgm:t>
        <a:bodyPr/>
        <a:lstStyle/>
        <a:p>
          <a:endParaRPr lang="ru-RU" sz="1200" dirty="0" smtClean="0"/>
        </a:p>
        <a:p>
          <a:endParaRPr lang="ru-RU" sz="1200" dirty="0" smtClean="0"/>
        </a:p>
        <a:p>
          <a:endParaRPr lang="ru-RU" sz="1200" dirty="0" smtClean="0"/>
        </a:p>
        <a:p>
          <a:endParaRPr lang="ru-RU" sz="1200" dirty="0" smtClean="0"/>
        </a:p>
        <a:p>
          <a:endParaRPr lang="ru-RU" sz="1200" dirty="0" smtClean="0"/>
        </a:p>
        <a:p>
          <a:r>
            <a:rPr lang="ru-RU" sz="1200" dirty="0" smtClean="0"/>
            <a:t>Руководитель строит свою работу на основе безусловного уважения достоинства и неприкосновенности личности своих подчиненных, обучающихся, уважает и активно защищает их основополагающие человеческие права, определяемые Всеобщей декларацией прав человека</a:t>
          </a:r>
          <a:endParaRPr lang="ru-RU" sz="1200" dirty="0"/>
        </a:p>
      </dgm:t>
    </dgm:pt>
    <dgm:pt modelId="{153E464C-2987-4E41-94E2-4C73D960CFF5}" type="parTrans" cxnId="{BE47866E-9F96-46E0-A6D5-23852644F387}">
      <dgm:prSet/>
      <dgm:spPr/>
      <dgm:t>
        <a:bodyPr/>
        <a:lstStyle/>
        <a:p>
          <a:endParaRPr lang="ru-RU"/>
        </a:p>
      </dgm:t>
    </dgm:pt>
    <dgm:pt modelId="{A356861D-A761-4ED8-9B70-AAD3ADD41101}" type="sibTrans" cxnId="{BE47866E-9F96-46E0-A6D5-23852644F387}">
      <dgm:prSet/>
      <dgm:spPr/>
      <dgm:t>
        <a:bodyPr/>
        <a:lstStyle/>
        <a:p>
          <a:endParaRPr lang="ru-RU"/>
        </a:p>
      </dgm:t>
    </dgm:pt>
    <dgm:pt modelId="{12940E01-FF8B-49DD-B6C3-510C90E6F83F}">
      <dgm:prSet phldrT="[Текст]" custT="1"/>
      <dgm:spPr/>
      <dgm:t>
        <a:bodyPr/>
        <a:lstStyle/>
        <a:p>
          <a:endParaRPr lang="ru-RU" sz="1200" dirty="0" smtClean="0"/>
        </a:p>
        <a:p>
          <a:r>
            <a:rPr lang="ru-RU" sz="1200" dirty="0" smtClean="0"/>
            <a:t>Руководитель не должен злоупотреблять служебным положением, используя подчиненных, обучающихся для оказания каких-либо услуг или одолжений в личных целях</a:t>
          </a:r>
          <a:endParaRPr lang="ru-RU" sz="1200" dirty="0"/>
        </a:p>
      </dgm:t>
    </dgm:pt>
    <dgm:pt modelId="{4FF7A74A-ADC4-40F8-A233-72CEBDC74A50}" type="parTrans" cxnId="{63E81DD4-EDCF-4908-B5D3-0BBE74985274}">
      <dgm:prSet/>
      <dgm:spPr/>
      <dgm:t>
        <a:bodyPr/>
        <a:lstStyle/>
        <a:p>
          <a:endParaRPr lang="ru-RU"/>
        </a:p>
      </dgm:t>
    </dgm:pt>
    <dgm:pt modelId="{6C046629-70C2-4FDD-ACB1-383ED58F63F2}" type="sibTrans" cxnId="{63E81DD4-EDCF-4908-B5D3-0BBE74985274}">
      <dgm:prSet/>
      <dgm:spPr/>
      <dgm:t>
        <a:bodyPr/>
        <a:lstStyle/>
        <a:p>
          <a:endParaRPr lang="ru-RU"/>
        </a:p>
      </dgm:t>
    </dgm:pt>
    <dgm:pt modelId="{319C4D41-F97E-4F0C-9B03-FDF7B4E98EF2}">
      <dgm:prSet phldrT="[Текст]"/>
      <dgm:spPr/>
      <dgm:t>
        <a:bodyPr/>
        <a:lstStyle/>
        <a:p>
          <a:r>
            <a:rPr lang="ru-RU" dirty="0" smtClean="0"/>
            <a:t>Взаимоотношения между руководителем и педагогическими работниками основываются на принципах коллегиальности, партнерства и уважения</a:t>
          </a:r>
          <a:endParaRPr lang="ru-RU" dirty="0"/>
        </a:p>
      </dgm:t>
    </dgm:pt>
    <dgm:pt modelId="{C5C7809B-2B1C-4F46-B279-8995B210E425}" type="parTrans" cxnId="{1E844E04-F780-417B-91EF-85876B1A7DC5}">
      <dgm:prSet/>
      <dgm:spPr/>
      <dgm:t>
        <a:bodyPr/>
        <a:lstStyle/>
        <a:p>
          <a:endParaRPr lang="ru-RU"/>
        </a:p>
      </dgm:t>
    </dgm:pt>
    <dgm:pt modelId="{06F5EDC5-A4B9-438B-9FEF-BEBC25D799A7}" type="sibTrans" cxnId="{1E844E04-F780-417B-91EF-85876B1A7DC5}">
      <dgm:prSet/>
      <dgm:spPr/>
      <dgm:t>
        <a:bodyPr/>
        <a:lstStyle/>
        <a:p>
          <a:endParaRPr lang="ru-RU"/>
        </a:p>
      </dgm:t>
    </dgm:pt>
    <dgm:pt modelId="{3C5ED06C-9B1D-4755-AA0F-93D179997B63}" type="pres">
      <dgm:prSet presAssocID="{B3A83B49-B56A-4661-8FFA-D0B4FE320178}" presName="Name0" presStyleCnt="0">
        <dgm:presLayoutVars>
          <dgm:dir/>
          <dgm:resizeHandles val="exact"/>
        </dgm:presLayoutVars>
      </dgm:prSet>
      <dgm:spPr/>
    </dgm:pt>
    <dgm:pt modelId="{15958A23-7449-4273-B758-5C3CC659FAD5}" type="pres">
      <dgm:prSet presAssocID="{B3A83B49-B56A-4661-8FFA-D0B4FE320178}" presName="fgShape" presStyleLbl="fgShp" presStyleIdx="0" presStyleCnt="1" custFlipVert="0" custFlipHor="1" custScaleX="604" custScaleY="30234" custLinFactNeighborX="56415" custLinFactNeighborY="51502"/>
      <dgm:spPr>
        <a:prstGeom prst="rect">
          <a:avLst/>
        </a:prstGeom>
      </dgm:spPr>
    </dgm:pt>
    <dgm:pt modelId="{350E919F-DBF1-4AFF-89DC-E240140B302D}" type="pres">
      <dgm:prSet presAssocID="{B3A83B49-B56A-4661-8FFA-D0B4FE320178}" presName="linComp" presStyleCnt="0"/>
      <dgm:spPr/>
    </dgm:pt>
    <dgm:pt modelId="{457A6110-9A72-4CAF-996C-E46AB5A46B80}" type="pres">
      <dgm:prSet presAssocID="{9716F57C-B5EA-455A-B3FF-183222B7F716}" presName="compNode" presStyleCnt="0"/>
      <dgm:spPr/>
    </dgm:pt>
    <dgm:pt modelId="{EAE9A44A-D5F2-44D6-B83F-BF9A93B1BDBC}" type="pres">
      <dgm:prSet presAssocID="{9716F57C-B5EA-455A-B3FF-183222B7F716}" presName="bkgdShape" presStyleLbl="node1" presStyleIdx="0" presStyleCnt="5"/>
      <dgm:spPr/>
      <dgm:t>
        <a:bodyPr/>
        <a:lstStyle/>
        <a:p>
          <a:endParaRPr lang="ru-RU"/>
        </a:p>
      </dgm:t>
    </dgm:pt>
    <dgm:pt modelId="{408C6994-491C-4B65-8445-812DB203C7A9}" type="pres">
      <dgm:prSet presAssocID="{9716F57C-B5EA-455A-B3FF-183222B7F716}" presName="nodeTx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688503-4EC0-4A34-B87E-57F5CB2EE57E}" type="pres">
      <dgm:prSet presAssocID="{9716F57C-B5EA-455A-B3FF-183222B7F716}" presName="invisiNode" presStyleLbl="node1" presStyleIdx="0" presStyleCnt="5"/>
      <dgm:spPr/>
    </dgm:pt>
    <dgm:pt modelId="{BF035DBD-69DC-4A31-BF98-ACBD877D6350}" type="pres">
      <dgm:prSet presAssocID="{9716F57C-B5EA-455A-B3FF-183222B7F716}" presName="imagNode" presStyleLbl="fgImgPlace1" presStyleIdx="0" presStyleCnt="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84F1CD53-AFF7-417D-83EC-8857542FC990}" type="pres">
      <dgm:prSet presAssocID="{699C34F0-EAC3-485B-844B-4EC6A893F5EF}" presName="sibTrans" presStyleLbl="sibTrans2D1" presStyleIdx="0" presStyleCnt="0"/>
      <dgm:spPr/>
      <dgm:t>
        <a:bodyPr/>
        <a:lstStyle/>
        <a:p>
          <a:endParaRPr lang="ru-RU"/>
        </a:p>
      </dgm:t>
    </dgm:pt>
    <dgm:pt modelId="{7E3D6212-251E-452A-BE12-7EA00F6167A5}" type="pres">
      <dgm:prSet presAssocID="{4C097081-22D2-4B35-9C4A-627BEB7DA09B}" presName="compNode" presStyleCnt="0"/>
      <dgm:spPr/>
    </dgm:pt>
    <dgm:pt modelId="{7B118C3B-687F-4F4F-A7E3-788A1C4FE6F2}" type="pres">
      <dgm:prSet presAssocID="{4C097081-22D2-4B35-9C4A-627BEB7DA09B}" presName="bkgdShape" presStyleLbl="node1" presStyleIdx="1" presStyleCnt="5"/>
      <dgm:spPr/>
      <dgm:t>
        <a:bodyPr/>
        <a:lstStyle/>
        <a:p>
          <a:endParaRPr lang="ru-RU"/>
        </a:p>
      </dgm:t>
    </dgm:pt>
    <dgm:pt modelId="{804A6488-8745-47C2-900B-14BD31F707E0}" type="pres">
      <dgm:prSet presAssocID="{4C097081-22D2-4B35-9C4A-627BEB7DA09B}" presName="nodeTx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017A03-6A7A-4670-B962-03B6D49BC860}" type="pres">
      <dgm:prSet presAssocID="{4C097081-22D2-4B35-9C4A-627BEB7DA09B}" presName="invisiNode" presStyleLbl="node1" presStyleIdx="1" presStyleCnt="5"/>
      <dgm:spPr/>
    </dgm:pt>
    <dgm:pt modelId="{F2D085CD-2966-495F-BE6C-F04A22D00D70}" type="pres">
      <dgm:prSet presAssocID="{4C097081-22D2-4B35-9C4A-627BEB7DA09B}" presName="imagNode" presStyleLbl="fgImgPlace1" presStyleIdx="1" presStyleCnt="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9C5D68A7-C3CF-458B-87A7-BF08C26F4CA0}" type="pres">
      <dgm:prSet presAssocID="{46E9A668-2916-4A1C-8A30-25438986D155}" presName="sibTrans" presStyleLbl="sibTrans2D1" presStyleIdx="0" presStyleCnt="0"/>
      <dgm:spPr/>
      <dgm:t>
        <a:bodyPr/>
        <a:lstStyle/>
        <a:p>
          <a:endParaRPr lang="ru-RU"/>
        </a:p>
      </dgm:t>
    </dgm:pt>
    <dgm:pt modelId="{DC20755F-BA33-4C50-AF06-51B37314CF84}" type="pres">
      <dgm:prSet presAssocID="{0183038F-13CF-45AD-AD08-F12036DD3427}" presName="compNode" presStyleCnt="0"/>
      <dgm:spPr/>
    </dgm:pt>
    <dgm:pt modelId="{42DBB8D4-2A1D-47B4-9D2A-3F2CF2F7206C}" type="pres">
      <dgm:prSet presAssocID="{0183038F-13CF-45AD-AD08-F12036DD3427}" presName="bkgdShape" presStyleLbl="node1" presStyleIdx="2" presStyleCnt="5"/>
      <dgm:spPr/>
      <dgm:t>
        <a:bodyPr/>
        <a:lstStyle/>
        <a:p>
          <a:endParaRPr lang="ru-RU"/>
        </a:p>
      </dgm:t>
    </dgm:pt>
    <dgm:pt modelId="{B9253D94-E2BC-4EC7-9736-86868DC105D3}" type="pres">
      <dgm:prSet presAssocID="{0183038F-13CF-45AD-AD08-F12036DD3427}" presName="nodeTx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D6DC89-F081-4C88-8916-3F537D9F1154}" type="pres">
      <dgm:prSet presAssocID="{0183038F-13CF-45AD-AD08-F12036DD3427}" presName="invisiNode" presStyleLbl="node1" presStyleIdx="2" presStyleCnt="5"/>
      <dgm:spPr/>
    </dgm:pt>
    <dgm:pt modelId="{03B57DB1-FDE3-4463-BFDB-91E64654D3E3}" type="pres">
      <dgm:prSet presAssocID="{0183038F-13CF-45AD-AD08-F12036DD3427}" presName="imagNode" presStyleLbl="fgImgPlace1" presStyleIdx="2" presStyleCnt="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BA8A1356-62E3-4F2D-AB1F-88EC6E6E7674}" type="pres">
      <dgm:prSet presAssocID="{A356861D-A761-4ED8-9B70-AAD3ADD41101}" presName="sibTrans" presStyleLbl="sibTrans2D1" presStyleIdx="0" presStyleCnt="0"/>
      <dgm:spPr/>
      <dgm:t>
        <a:bodyPr/>
        <a:lstStyle/>
        <a:p>
          <a:endParaRPr lang="ru-RU"/>
        </a:p>
      </dgm:t>
    </dgm:pt>
    <dgm:pt modelId="{64A68614-2D95-47AA-921A-829441C0AC1D}" type="pres">
      <dgm:prSet presAssocID="{12940E01-FF8B-49DD-B6C3-510C90E6F83F}" presName="compNode" presStyleCnt="0"/>
      <dgm:spPr/>
    </dgm:pt>
    <dgm:pt modelId="{4193894E-0D33-488C-9728-57C9D31C8BB7}" type="pres">
      <dgm:prSet presAssocID="{12940E01-FF8B-49DD-B6C3-510C90E6F83F}" presName="bkgdShape" presStyleLbl="node1" presStyleIdx="3" presStyleCnt="5"/>
      <dgm:spPr/>
      <dgm:t>
        <a:bodyPr/>
        <a:lstStyle/>
        <a:p>
          <a:endParaRPr lang="ru-RU"/>
        </a:p>
      </dgm:t>
    </dgm:pt>
    <dgm:pt modelId="{8D2FE035-4BAB-44D3-A496-0B3119C377D5}" type="pres">
      <dgm:prSet presAssocID="{12940E01-FF8B-49DD-B6C3-510C90E6F83F}" presName="nodeTx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2DE88F-28BC-466B-9B8D-547AD805A38B}" type="pres">
      <dgm:prSet presAssocID="{12940E01-FF8B-49DD-B6C3-510C90E6F83F}" presName="invisiNode" presStyleLbl="node1" presStyleIdx="3" presStyleCnt="5"/>
      <dgm:spPr/>
    </dgm:pt>
    <dgm:pt modelId="{5ED6E35F-4BF6-4DDE-8769-3B18678CFC14}" type="pres">
      <dgm:prSet presAssocID="{12940E01-FF8B-49DD-B6C3-510C90E6F83F}" presName="imagNode" presStyleLbl="fgImgPlace1" presStyleIdx="3" presStyleCnt="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93FDE4E2-E6A9-423D-BEDB-A90B69F21C5C}" type="pres">
      <dgm:prSet presAssocID="{6C046629-70C2-4FDD-ACB1-383ED58F63F2}" presName="sibTrans" presStyleLbl="sibTrans2D1" presStyleIdx="0" presStyleCnt="0"/>
      <dgm:spPr/>
      <dgm:t>
        <a:bodyPr/>
        <a:lstStyle/>
        <a:p>
          <a:endParaRPr lang="ru-RU"/>
        </a:p>
      </dgm:t>
    </dgm:pt>
    <dgm:pt modelId="{64F97467-BE40-4961-96E5-52925212DB2F}" type="pres">
      <dgm:prSet presAssocID="{319C4D41-F97E-4F0C-9B03-FDF7B4E98EF2}" presName="compNode" presStyleCnt="0"/>
      <dgm:spPr/>
    </dgm:pt>
    <dgm:pt modelId="{1C176958-0C53-4438-8C51-437B93D14F14}" type="pres">
      <dgm:prSet presAssocID="{319C4D41-F97E-4F0C-9B03-FDF7B4E98EF2}" presName="bkgdShape" presStyleLbl="node1" presStyleIdx="4" presStyleCnt="5"/>
      <dgm:spPr/>
      <dgm:t>
        <a:bodyPr/>
        <a:lstStyle/>
        <a:p>
          <a:endParaRPr lang="ru-RU"/>
        </a:p>
      </dgm:t>
    </dgm:pt>
    <dgm:pt modelId="{B4B16CAE-E65A-420D-A00C-8E8ADF8CCA45}" type="pres">
      <dgm:prSet presAssocID="{319C4D41-F97E-4F0C-9B03-FDF7B4E98EF2}" presName="nodeTx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DFF1D8-AD52-417E-B506-1EBC9AE119A1}" type="pres">
      <dgm:prSet presAssocID="{319C4D41-F97E-4F0C-9B03-FDF7B4E98EF2}" presName="invisiNode" presStyleLbl="node1" presStyleIdx="4" presStyleCnt="5"/>
      <dgm:spPr/>
    </dgm:pt>
    <dgm:pt modelId="{996FF745-1864-4929-95B2-FC616CC13E48}" type="pres">
      <dgm:prSet presAssocID="{319C4D41-F97E-4F0C-9B03-FDF7B4E98EF2}" presName="imagNode" presStyleLbl="fgImgPlace1" presStyleIdx="4" presStyleCnt="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</dgm:ptLst>
  <dgm:cxnLst>
    <dgm:cxn modelId="{63E81DD4-EDCF-4908-B5D3-0BBE74985274}" srcId="{B3A83B49-B56A-4661-8FFA-D0B4FE320178}" destId="{12940E01-FF8B-49DD-B6C3-510C90E6F83F}" srcOrd="3" destOrd="0" parTransId="{4FF7A74A-ADC4-40F8-A233-72CEBDC74A50}" sibTransId="{6C046629-70C2-4FDD-ACB1-383ED58F63F2}"/>
    <dgm:cxn modelId="{8CE8F8B6-BF49-4FC6-89A8-E1C48AE47C26}" type="presOf" srcId="{4C097081-22D2-4B35-9C4A-627BEB7DA09B}" destId="{7B118C3B-687F-4F4F-A7E3-788A1C4FE6F2}" srcOrd="0" destOrd="0" presId="urn:microsoft.com/office/officeart/2005/8/layout/hList7"/>
    <dgm:cxn modelId="{0E95BBFC-E292-4DB1-BE90-FEAB467BA7E5}" type="presOf" srcId="{9716F57C-B5EA-455A-B3FF-183222B7F716}" destId="{EAE9A44A-D5F2-44D6-B83F-BF9A93B1BDBC}" srcOrd="0" destOrd="0" presId="urn:microsoft.com/office/officeart/2005/8/layout/hList7"/>
    <dgm:cxn modelId="{B8E2D2D9-7E35-437B-B426-F58C09FC7457}" type="presOf" srcId="{0183038F-13CF-45AD-AD08-F12036DD3427}" destId="{42DBB8D4-2A1D-47B4-9D2A-3F2CF2F7206C}" srcOrd="0" destOrd="0" presId="urn:microsoft.com/office/officeart/2005/8/layout/hList7"/>
    <dgm:cxn modelId="{1E844E04-F780-417B-91EF-85876B1A7DC5}" srcId="{B3A83B49-B56A-4661-8FFA-D0B4FE320178}" destId="{319C4D41-F97E-4F0C-9B03-FDF7B4E98EF2}" srcOrd="4" destOrd="0" parTransId="{C5C7809B-2B1C-4F46-B279-8995B210E425}" sibTransId="{06F5EDC5-A4B9-438B-9FEF-BEBC25D799A7}"/>
    <dgm:cxn modelId="{3BC85857-34A2-48E0-9461-046662AD7553}" srcId="{B3A83B49-B56A-4661-8FFA-D0B4FE320178}" destId="{4C097081-22D2-4B35-9C4A-627BEB7DA09B}" srcOrd="1" destOrd="0" parTransId="{8662CFBD-FE53-4308-9D3D-D02E0A2FCC6C}" sibTransId="{46E9A668-2916-4A1C-8A30-25438986D155}"/>
    <dgm:cxn modelId="{BE47866E-9F96-46E0-A6D5-23852644F387}" srcId="{B3A83B49-B56A-4661-8FFA-D0B4FE320178}" destId="{0183038F-13CF-45AD-AD08-F12036DD3427}" srcOrd="2" destOrd="0" parTransId="{153E464C-2987-4E41-94E2-4C73D960CFF5}" sibTransId="{A356861D-A761-4ED8-9B70-AAD3ADD41101}"/>
    <dgm:cxn modelId="{E45D718A-715F-4191-B946-3DFDA0CB1790}" type="presOf" srcId="{12940E01-FF8B-49DD-B6C3-510C90E6F83F}" destId="{4193894E-0D33-488C-9728-57C9D31C8BB7}" srcOrd="0" destOrd="0" presId="urn:microsoft.com/office/officeart/2005/8/layout/hList7"/>
    <dgm:cxn modelId="{6AC1BC19-2977-45B5-9F67-968EDD7ABC61}" type="presOf" srcId="{319C4D41-F97E-4F0C-9B03-FDF7B4E98EF2}" destId="{1C176958-0C53-4438-8C51-437B93D14F14}" srcOrd="0" destOrd="0" presId="urn:microsoft.com/office/officeart/2005/8/layout/hList7"/>
    <dgm:cxn modelId="{0B97516F-6CC0-4CD6-80DD-92E5B374A64F}" type="presOf" srcId="{12940E01-FF8B-49DD-B6C3-510C90E6F83F}" destId="{8D2FE035-4BAB-44D3-A496-0B3119C377D5}" srcOrd="1" destOrd="0" presId="urn:microsoft.com/office/officeart/2005/8/layout/hList7"/>
    <dgm:cxn modelId="{1E4BA2CA-1948-49A2-B717-D33F3315B39F}" type="presOf" srcId="{0183038F-13CF-45AD-AD08-F12036DD3427}" destId="{B9253D94-E2BC-4EC7-9736-86868DC105D3}" srcOrd="1" destOrd="0" presId="urn:microsoft.com/office/officeart/2005/8/layout/hList7"/>
    <dgm:cxn modelId="{285AEF29-FAFD-4B54-BA5D-CA263478BE7A}" srcId="{B3A83B49-B56A-4661-8FFA-D0B4FE320178}" destId="{9716F57C-B5EA-455A-B3FF-183222B7F716}" srcOrd="0" destOrd="0" parTransId="{D9491EF5-B430-4118-8201-86CB53A6F961}" sibTransId="{699C34F0-EAC3-485B-844B-4EC6A893F5EF}"/>
    <dgm:cxn modelId="{5472D951-A750-4542-BADA-DAC3EEFFA797}" type="presOf" srcId="{B3A83B49-B56A-4661-8FFA-D0B4FE320178}" destId="{3C5ED06C-9B1D-4755-AA0F-93D179997B63}" srcOrd="0" destOrd="0" presId="urn:microsoft.com/office/officeart/2005/8/layout/hList7"/>
    <dgm:cxn modelId="{9C805AA7-FF46-494A-8C9F-5173D2828971}" type="presOf" srcId="{4C097081-22D2-4B35-9C4A-627BEB7DA09B}" destId="{804A6488-8745-47C2-900B-14BD31F707E0}" srcOrd="1" destOrd="0" presId="urn:microsoft.com/office/officeart/2005/8/layout/hList7"/>
    <dgm:cxn modelId="{56F6FF19-F710-48DC-9CCF-A3AC1CF26FEF}" type="presOf" srcId="{A356861D-A761-4ED8-9B70-AAD3ADD41101}" destId="{BA8A1356-62E3-4F2D-AB1F-88EC6E6E7674}" srcOrd="0" destOrd="0" presId="urn:microsoft.com/office/officeart/2005/8/layout/hList7"/>
    <dgm:cxn modelId="{25EC7805-4FE8-4CA9-8CDB-FC262A998122}" type="presOf" srcId="{9716F57C-B5EA-455A-B3FF-183222B7F716}" destId="{408C6994-491C-4B65-8445-812DB203C7A9}" srcOrd="1" destOrd="0" presId="urn:microsoft.com/office/officeart/2005/8/layout/hList7"/>
    <dgm:cxn modelId="{EF7DF555-C007-4E09-85A9-CD50775136BD}" type="presOf" srcId="{699C34F0-EAC3-485B-844B-4EC6A893F5EF}" destId="{84F1CD53-AFF7-417D-83EC-8857542FC990}" srcOrd="0" destOrd="0" presId="urn:microsoft.com/office/officeart/2005/8/layout/hList7"/>
    <dgm:cxn modelId="{39131191-0403-4B1F-8D22-E73102E7D4D2}" type="presOf" srcId="{319C4D41-F97E-4F0C-9B03-FDF7B4E98EF2}" destId="{B4B16CAE-E65A-420D-A00C-8E8ADF8CCA45}" srcOrd="1" destOrd="0" presId="urn:microsoft.com/office/officeart/2005/8/layout/hList7"/>
    <dgm:cxn modelId="{DE1DDE88-2058-46D6-9BB4-02C6BB96D498}" type="presOf" srcId="{6C046629-70C2-4FDD-ACB1-383ED58F63F2}" destId="{93FDE4E2-E6A9-423D-BEDB-A90B69F21C5C}" srcOrd="0" destOrd="0" presId="urn:microsoft.com/office/officeart/2005/8/layout/hList7"/>
    <dgm:cxn modelId="{0CA00B87-8400-4D49-938D-75A09E85C127}" type="presOf" srcId="{46E9A668-2916-4A1C-8A30-25438986D155}" destId="{9C5D68A7-C3CF-458B-87A7-BF08C26F4CA0}" srcOrd="0" destOrd="0" presId="urn:microsoft.com/office/officeart/2005/8/layout/hList7"/>
    <dgm:cxn modelId="{28C8E3BD-69DB-4221-8036-2BC880AB73D4}" type="presParOf" srcId="{3C5ED06C-9B1D-4755-AA0F-93D179997B63}" destId="{15958A23-7449-4273-B758-5C3CC659FAD5}" srcOrd="0" destOrd="0" presId="urn:microsoft.com/office/officeart/2005/8/layout/hList7"/>
    <dgm:cxn modelId="{2C753041-4D89-43E3-96B5-E0422533365F}" type="presParOf" srcId="{3C5ED06C-9B1D-4755-AA0F-93D179997B63}" destId="{350E919F-DBF1-4AFF-89DC-E240140B302D}" srcOrd="1" destOrd="0" presId="urn:microsoft.com/office/officeart/2005/8/layout/hList7"/>
    <dgm:cxn modelId="{7EFA5D15-6AC9-478D-AB40-B113B854D9B6}" type="presParOf" srcId="{350E919F-DBF1-4AFF-89DC-E240140B302D}" destId="{457A6110-9A72-4CAF-996C-E46AB5A46B80}" srcOrd="0" destOrd="0" presId="urn:microsoft.com/office/officeart/2005/8/layout/hList7"/>
    <dgm:cxn modelId="{AD9E8989-E9A3-4CF7-86A7-155FD3B9DCBA}" type="presParOf" srcId="{457A6110-9A72-4CAF-996C-E46AB5A46B80}" destId="{EAE9A44A-D5F2-44D6-B83F-BF9A93B1BDBC}" srcOrd="0" destOrd="0" presId="urn:microsoft.com/office/officeart/2005/8/layout/hList7"/>
    <dgm:cxn modelId="{6F16E5B8-AA48-4BF3-A68F-30FAEA3EEE20}" type="presParOf" srcId="{457A6110-9A72-4CAF-996C-E46AB5A46B80}" destId="{408C6994-491C-4B65-8445-812DB203C7A9}" srcOrd="1" destOrd="0" presId="urn:microsoft.com/office/officeart/2005/8/layout/hList7"/>
    <dgm:cxn modelId="{6C1635C1-8016-48FB-B37E-58F395F6A039}" type="presParOf" srcId="{457A6110-9A72-4CAF-996C-E46AB5A46B80}" destId="{E2688503-4EC0-4A34-B87E-57F5CB2EE57E}" srcOrd="2" destOrd="0" presId="urn:microsoft.com/office/officeart/2005/8/layout/hList7"/>
    <dgm:cxn modelId="{D7852703-7250-4820-AC64-E6A8C7DEE100}" type="presParOf" srcId="{457A6110-9A72-4CAF-996C-E46AB5A46B80}" destId="{BF035DBD-69DC-4A31-BF98-ACBD877D6350}" srcOrd="3" destOrd="0" presId="urn:microsoft.com/office/officeart/2005/8/layout/hList7"/>
    <dgm:cxn modelId="{3CAEC62F-F3AA-46BA-A6F1-FCEFD94694D0}" type="presParOf" srcId="{350E919F-DBF1-4AFF-89DC-E240140B302D}" destId="{84F1CD53-AFF7-417D-83EC-8857542FC990}" srcOrd="1" destOrd="0" presId="urn:microsoft.com/office/officeart/2005/8/layout/hList7"/>
    <dgm:cxn modelId="{E547B117-67E1-410A-856C-360A8A83502F}" type="presParOf" srcId="{350E919F-DBF1-4AFF-89DC-E240140B302D}" destId="{7E3D6212-251E-452A-BE12-7EA00F6167A5}" srcOrd="2" destOrd="0" presId="urn:microsoft.com/office/officeart/2005/8/layout/hList7"/>
    <dgm:cxn modelId="{117924B1-E428-4D2E-9E9D-41AFB4B01EA7}" type="presParOf" srcId="{7E3D6212-251E-452A-BE12-7EA00F6167A5}" destId="{7B118C3B-687F-4F4F-A7E3-788A1C4FE6F2}" srcOrd="0" destOrd="0" presId="urn:microsoft.com/office/officeart/2005/8/layout/hList7"/>
    <dgm:cxn modelId="{FD8EC07C-432B-4C8F-952C-8ECD832AF4D3}" type="presParOf" srcId="{7E3D6212-251E-452A-BE12-7EA00F6167A5}" destId="{804A6488-8745-47C2-900B-14BD31F707E0}" srcOrd="1" destOrd="0" presId="urn:microsoft.com/office/officeart/2005/8/layout/hList7"/>
    <dgm:cxn modelId="{8C467665-9CD8-4DFF-83A9-098C0DB84376}" type="presParOf" srcId="{7E3D6212-251E-452A-BE12-7EA00F6167A5}" destId="{20017A03-6A7A-4670-B962-03B6D49BC860}" srcOrd="2" destOrd="0" presId="urn:microsoft.com/office/officeart/2005/8/layout/hList7"/>
    <dgm:cxn modelId="{072A3F20-FBCC-4F62-AC90-DA578D49BBBE}" type="presParOf" srcId="{7E3D6212-251E-452A-BE12-7EA00F6167A5}" destId="{F2D085CD-2966-495F-BE6C-F04A22D00D70}" srcOrd="3" destOrd="0" presId="urn:microsoft.com/office/officeart/2005/8/layout/hList7"/>
    <dgm:cxn modelId="{2F158B1F-9532-4A1C-A74C-587BE754622B}" type="presParOf" srcId="{350E919F-DBF1-4AFF-89DC-E240140B302D}" destId="{9C5D68A7-C3CF-458B-87A7-BF08C26F4CA0}" srcOrd="3" destOrd="0" presId="urn:microsoft.com/office/officeart/2005/8/layout/hList7"/>
    <dgm:cxn modelId="{2D81AB75-D780-4877-A18F-54FC5ADFB544}" type="presParOf" srcId="{350E919F-DBF1-4AFF-89DC-E240140B302D}" destId="{DC20755F-BA33-4C50-AF06-51B37314CF84}" srcOrd="4" destOrd="0" presId="urn:microsoft.com/office/officeart/2005/8/layout/hList7"/>
    <dgm:cxn modelId="{8E51FEB3-B056-4FDA-962D-EBF6E3F6DCA8}" type="presParOf" srcId="{DC20755F-BA33-4C50-AF06-51B37314CF84}" destId="{42DBB8D4-2A1D-47B4-9D2A-3F2CF2F7206C}" srcOrd="0" destOrd="0" presId="urn:microsoft.com/office/officeart/2005/8/layout/hList7"/>
    <dgm:cxn modelId="{53212BC4-3150-4DB3-AFA2-8E7BE2C2E82F}" type="presParOf" srcId="{DC20755F-BA33-4C50-AF06-51B37314CF84}" destId="{B9253D94-E2BC-4EC7-9736-86868DC105D3}" srcOrd="1" destOrd="0" presId="urn:microsoft.com/office/officeart/2005/8/layout/hList7"/>
    <dgm:cxn modelId="{A16804F3-F472-4620-AFEE-75AD1BB47D43}" type="presParOf" srcId="{DC20755F-BA33-4C50-AF06-51B37314CF84}" destId="{F9D6DC89-F081-4C88-8916-3F537D9F1154}" srcOrd="2" destOrd="0" presId="urn:microsoft.com/office/officeart/2005/8/layout/hList7"/>
    <dgm:cxn modelId="{6C0A0BB1-522B-4FEF-92B5-77AF789FD851}" type="presParOf" srcId="{DC20755F-BA33-4C50-AF06-51B37314CF84}" destId="{03B57DB1-FDE3-4463-BFDB-91E64654D3E3}" srcOrd="3" destOrd="0" presId="urn:microsoft.com/office/officeart/2005/8/layout/hList7"/>
    <dgm:cxn modelId="{BA35EED5-0E94-4960-AED3-E17DF74A6BFB}" type="presParOf" srcId="{350E919F-DBF1-4AFF-89DC-E240140B302D}" destId="{BA8A1356-62E3-4F2D-AB1F-88EC6E6E7674}" srcOrd="5" destOrd="0" presId="urn:microsoft.com/office/officeart/2005/8/layout/hList7"/>
    <dgm:cxn modelId="{FBBB2878-310F-43F1-82E8-FB02A558A914}" type="presParOf" srcId="{350E919F-DBF1-4AFF-89DC-E240140B302D}" destId="{64A68614-2D95-47AA-921A-829441C0AC1D}" srcOrd="6" destOrd="0" presId="urn:microsoft.com/office/officeart/2005/8/layout/hList7"/>
    <dgm:cxn modelId="{B87542F7-0227-4C3B-833B-15713513ED8D}" type="presParOf" srcId="{64A68614-2D95-47AA-921A-829441C0AC1D}" destId="{4193894E-0D33-488C-9728-57C9D31C8BB7}" srcOrd="0" destOrd="0" presId="urn:microsoft.com/office/officeart/2005/8/layout/hList7"/>
    <dgm:cxn modelId="{AF859267-F832-40C1-AB33-EC44820A4031}" type="presParOf" srcId="{64A68614-2D95-47AA-921A-829441C0AC1D}" destId="{8D2FE035-4BAB-44D3-A496-0B3119C377D5}" srcOrd="1" destOrd="0" presId="urn:microsoft.com/office/officeart/2005/8/layout/hList7"/>
    <dgm:cxn modelId="{E652458C-508A-4DF6-BB86-E7B8AECD07D2}" type="presParOf" srcId="{64A68614-2D95-47AA-921A-829441C0AC1D}" destId="{C72DE88F-28BC-466B-9B8D-547AD805A38B}" srcOrd="2" destOrd="0" presId="urn:microsoft.com/office/officeart/2005/8/layout/hList7"/>
    <dgm:cxn modelId="{F1F8D689-03D9-422A-A607-427BC601BCD1}" type="presParOf" srcId="{64A68614-2D95-47AA-921A-829441C0AC1D}" destId="{5ED6E35F-4BF6-4DDE-8769-3B18678CFC14}" srcOrd="3" destOrd="0" presId="urn:microsoft.com/office/officeart/2005/8/layout/hList7"/>
    <dgm:cxn modelId="{E833120F-0A9E-4851-A642-0FCB915ED7B5}" type="presParOf" srcId="{350E919F-DBF1-4AFF-89DC-E240140B302D}" destId="{93FDE4E2-E6A9-423D-BEDB-A90B69F21C5C}" srcOrd="7" destOrd="0" presId="urn:microsoft.com/office/officeart/2005/8/layout/hList7"/>
    <dgm:cxn modelId="{CDBD6A0A-8E27-4A2C-959E-232169C7F849}" type="presParOf" srcId="{350E919F-DBF1-4AFF-89DC-E240140B302D}" destId="{64F97467-BE40-4961-96E5-52925212DB2F}" srcOrd="8" destOrd="0" presId="urn:microsoft.com/office/officeart/2005/8/layout/hList7"/>
    <dgm:cxn modelId="{F8D365C5-C801-4C50-BD74-BFAA952444B8}" type="presParOf" srcId="{64F97467-BE40-4961-96E5-52925212DB2F}" destId="{1C176958-0C53-4438-8C51-437B93D14F14}" srcOrd="0" destOrd="0" presId="urn:microsoft.com/office/officeart/2005/8/layout/hList7"/>
    <dgm:cxn modelId="{00B0E453-50F8-4111-B3EE-B76846AA4A52}" type="presParOf" srcId="{64F97467-BE40-4961-96E5-52925212DB2F}" destId="{B4B16CAE-E65A-420D-A00C-8E8ADF8CCA45}" srcOrd="1" destOrd="0" presId="urn:microsoft.com/office/officeart/2005/8/layout/hList7"/>
    <dgm:cxn modelId="{B128D4EF-364C-48D6-BE5D-2DEC59CC1750}" type="presParOf" srcId="{64F97467-BE40-4961-96E5-52925212DB2F}" destId="{59DFF1D8-AD52-417E-B506-1EBC9AE119A1}" srcOrd="2" destOrd="0" presId="urn:microsoft.com/office/officeart/2005/8/layout/hList7"/>
    <dgm:cxn modelId="{FEFFC1FA-EC95-4344-A1A9-0F28948329EF}" type="presParOf" srcId="{64F97467-BE40-4961-96E5-52925212DB2F}" destId="{996FF745-1864-4929-95B2-FC616CC13E48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B51E130-884D-4ADB-B4B5-4617C1A6547C}">
      <dsp:nvSpPr>
        <dsp:cNvPr id="0" name=""/>
        <dsp:cNvSpPr/>
      </dsp:nvSpPr>
      <dsp:spPr>
        <a:xfrm>
          <a:off x="0" y="135520"/>
          <a:ext cx="8229600" cy="5681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Компетентность</a:t>
          </a:r>
          <a:endParaRPr lang="ru-RU" sz="2600" kern="1200" dirty="0"/>
        </a:p>
      </dsp:txBody>
      <dsp:txXfrm>
        <a:off x="1750820" y="135520"/>
        <a:ext cx="6478779" cy="568161"/>
      </dsp:txXfrm>
    </dsp:sp>
    <dsp:sp modelId="{C3D47095-6F68-4F4D-9407-75102325E6A7}">
      <dsp:nvSpPr>
        <dsp:cNvPr id="0" name=""/>
        <dsp:cNvSpPr/>
      </dsp:nvSpPr>
      <dsp:spPr>
        <a:xfrm>
          <a:off x="477223" y="0"/>
          <a:ext cx="901272" cy="83920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2CB7E1-576C-4800-B5CF-9BD269161DD7}">
      <dsp:nvSpPr>
        <dsp:cNvPr id="0" name=""/>
        <dsp:cNvSpPr/>
      </dsp:nvSpPr>
      <dsp:spPr>
        <a:xfrm>
          <a:off x="0" y="1091514"/>
          <a:ext cx="8229600" cy="5443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широкий кругозор</a:t>
          </a:r>
          <a:endParaRPr lang="ru-RU" sz="2600" kern="1200" dirty="0"/>
        </a:p>
      </dsp:txBody>
      <dsp:txXfrm>
        <a:off x="1750820" y="1091514"/>
        <a:ext cx="6478779" cy="544380"/>
      </dsp:txXfrm>
    </dsp:sp>
    <dsp:sp modelId="{04F1A095-CAEF-4E91-AFAE-2949AC807FAB}">
      <dsp:nvSpPr>
        <dsp:cNvPr id="0" name=""/>
        <dsp:cNvSpPr/>
      </dsp:nvSpPr>
      <dsp:spPr>
        <a:xfrm>
          <a:off x="477223" y="944102"/>
          <a:ext cx="901272" cy="83920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153D6C-8F21-4E37-8F90-9CDDD1CB9F6A}">
      <dsp:nvSpPr>
        <dsp:cNvPr id="0" name=""/>
        <dsp:cNvSpPr/>
      </dsp:nvSpPr>
      <dsp:spPr>
        <a:xfrm>
          <a:off x="0" y="2008085"/>
          <a:ext cx="8229600" cy="5994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инициативность</a:t>
          </a:r>
          <a:endParaRPr lang="ru-RU" sz="2600" kern="1200" dirty="0"/>
        </a:p>
      </dsp:txBody>
      <dsp:txXfrm>
        <a:off x="1750820" y="2008085"/>
        <a:ext cx="6478779" cy="599442"/>
      </dsp:txXfrm>
    </dsp:sp>
    <dsp:sp modelId="{E521DCD2-7119-44A9-A325-F5E42D30D566}">
      <dsp:nvSpPr>
        <dsp:cNvPr id="0" name=""/>
        <dsp:cNvSpPr/>
      </dsp:nvSpPr>
      <dsp:spPr>
        <a:xfrm>
          <a:off x="477223" y="1888205"/>
          <a:ext cx="901272" cy="83920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0288F0-B600-42D3-8F05-2C8A20535D54}">
      <dsp:nvSpPr>
        <dsp:cNvPr id="0" name=""/>
        <dsp:cNvSpPr/>
      </dsp:nvSpPr>
      <dsp:spPr>
        <a:xfrm>
          <a:off x="0" y="2949839"/>
          <a:ext cx="8229600" cy="6041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общая культура </a:t>
          </a:r>
          <a:endParaRPr lang="ru-RU" sz="2600" kern="1200" dirty="0"/>
        </a:p>
      </dsp:txBody>
      <dsp:txXfrm>
        <a:off x="1750820" y="2949839"/>
        <a:ext cx="6478779" cy="604141"/>
      </dsp:txXfrm>
    </dsp:sp>
    <dsp:sp modelId="{199C1A54-355C-48DE-AA9D-D91EA6212663}">
      <dsp:nvSpPr>
        <dsp:cNvPr id="0" name=""/>
        <dsp:cNvSpPr/>
      </dsp:nvSpPr>
      <dsp:spPr>
        <a:xfrm>
          <a:off x="477223" y="2832308"/>
          <a:ext cx="901272" cy="83920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6581CEE-FC11-47DC-9AB5-96A6C31A484C}">
      <dsp:nvSpPr>
        <dsp:cNvPr id="0" name=""/>
        <dsp:cNvSpPr/>
      </dsp:nvSpPr>
      <dsp:spPr>
        <a:xfrm>
          <a:off x="1918" y="0"/>
          <a:ext cx="2011188" cy="4031853"/>
        </a:xfrm>
        <a:prstGeom prst="roundRect">
          <a:avLst>
            <a:gd name="adj" fmla="val 10000"/>
          </a:avLst>
        </a:prstGeom>
        <a:gradFill rotWithShape="0">
          <a:gsLst>
            <a:gs pos="20000">
              <a:schemeClr val="accent1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норм культуры</a:t>
          </a:r>
          <a:endParaRPr lang="ru-RU" sz="1800" kern="1200" dirty="0"/>
        </a:p>
      </dsp:txBody>
      <dsp:txXfrm>
        <a:off x="1918" y="1612741"/>
        <a:ext cx="2011188" cy="1612741"/>
      </dsp:txXfrm>
    </dsp:sp>
    <dsp:sp modelId="{A6164E8E-B936-4CA7-A4E7-CE316127DC10}">
      <dsp:nvSpPr>
        <dsp:cNvPr id="0" name=""/>
        <dsp:cNvSpPr/>
      </dsp:nvSpPr>
      <dsp:spPr>
        <a:xfrm>
          <a:off x="336209" y="241911"/>
          <a:ext cx="1342607" cy="134260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E6483DD-247A-450C-A007-AF8C7EBF1F5E}">
      <dsp:nvSpPr>
        <dsp:cNvPr id="0" name=""/>
        <dsp:cNvSpPr/>
      </dsp:nvSpPr>
      <dsp:spPr>
        <a:xfrm>
          <a:off x="2073443" y="0"/>
          <a:ext cx="2011188" cy="4031853"/>
        </a:xfrm>
        <a:prstGeom prst="roundRect">
          <a:avLst>
            <a:gd name="adj" fmla="val 10000"/>
          </a:avLst>
        </a:prstGeom>
        <a:gradFill rotWithShape="0">
          <a:gsLst>
            <a:gs pos="20000">
              <a:schemeClr val="accent1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конституционных положений и законодательных актов Российской Федерации</a:t>
          </a:r>
          <a:endParaRPr lang="ru-RU" sz="1800" kern="1200" dirty="0"/>
        </a:p>
      </dsp:txBody>
      <dsp:txXfrm>
        <a:off x="2073443" y="1612741"/>
        <a:ext cx="2011188" cy="1612741"/>
      </dsp:txXfrm>
    </dsp:sp>
    <dsp:sp modelId="{6FF37277-F5A4-413F-BB63-12695782FB16}">
      <dsp:nvSpPr>
        <dsp:cNvPr id="0" name=""/>
        <dsp:cNvSpPr/>
      </dsp:nvSpPr>
      <dsp:spPr>
        <a:xfrm>
          <a:off x="2407734" y="241911"/>
          <a:ext cx="1342607" cy="134260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EB25E6D-E552-41F8-878A-46929AE12249}">
      <dsp:nvSpPr>
        <dsp:cNvPr id="0" name=""/>
        <dsp:cNvSpPr/>
      </dsp:nvSpPr>
      <dsp:spPr>
        <a:xfrm>
          <a:off x="4144967" y="0"/>
          <a:ext cx="2011188" cy="4031853"/>
        </a:xfrm>
        <a:prstGeom prst="roundRect">
          <a:avLst>
            <a:gd name="adj" fmla="val 10000"/>
          </a:avLst>
        </a:prstGeom>
        <a:gradFill rotWithShape="0">
          <a:gsLst>
            <a:gs pos="20000">
              <a:schemeClr val="accent1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норм международного права</a:t>
          </a:r>
          <a:endParaRPr lang="ru-RU" sz="1800" kern="1200" dirty="0"/>
        </a:p>
      </dsp:txBody>
      <dsp:txXfrm>
        <a:off x="4144967" y="1612741"/>
        <a:ext cx="2011188" cy="1612741"/>
      </dsp:txXfrm>
    </dsp:sp>
    <dsp:sp modelId="{994A157B-5F8B-4DC7-9791-4F44532CA47D}">
      <dsp:nvSpPr>
        <dsp:cNvPr id="0" name=""/>
        <dsp:cNvSpPr/>
      </dsp:nvSpPr>
      <dsp:spPr>
        <a:xfrm>
          <a:off x="4479258" y="241911"/>
          <a:ext cx="1342607" cy="134260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FE7FD6D-38D9-4805-A8F5-4110628A5BD4}">
      <dsp:nvSpPr>
        <dsp:cNvPr id="0" name=""/>
        <dsp:cNvSpPr/>
      </dsp:nvSpPr>
      <dsp:spPr>
        <a:xfrm>
          <a:off x="6216492" y="0"/>
          <a:ext cx="2011188" cy="4031853"/>
        </a:xfrm>
        <a:prstGeom prst="roundRect">
          <a:avLst>
            <a:gd name="adj" fmla="val 10000"/>
          </a:avLst>
        </a:prstGeom>
        <a:gradFill rotWithShape="0">
          <a:gsLst>
            <a:gs pos="20000">
              <a:schemeClr val="accent1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традиций российской школы</a:t>
          </a:r>
          <a:endParaRPr lang="ru-RU" sz="1800" kern="1200" dirty="0"/>
        </a:p>
      </dsp:txBody>
      <dsp:txXfrm>
        <a:off x="6216492" y="1612741"/>
        <a:ext cx="2011188" cy="1612741"/>
      </dsp:txXfrm>
    </dsp:sp>
    <dsp:sp modelId="{4C01680E-852E-4DD1-80E4-736D712B565F}">
      <dsp:nvSpPr>
        <dsp:cNvPr id="0" name=""/>
        <dsp:cNvSpPr/>
      </dsp:nvSpPr>
      <dsp:spPr>
        <a:xfrm>
          <a:off x="6550783" y="241911"/>
          <a:ext cx="1342607" cy="134260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1BBAEBE-C708-4382-9CAF-796CDECE08BE}">
      <dsp:nvSpPr>
        <dsp:cNvPr id="0" name=""/>
        <dsp:cNvSpPr/>
      </dsp:nvSpPr>
      <dsp:spPr>
        <a:xfrm>
          <a:off x="329183" y="3225482"/>
          <a:ext cx="7571232" cy="604777"/>
        </a:xfrm>
        <a:prstGeom prst="leftRightArrow">
          <a:avLst/>
        </a:prstGeom>
        <a:gradFill rotWithShape="0">
          <a:gsLst>
            <a:gs pos="20000">
              <a:schemeClr val="accent1">
                <a:tint val="60000"/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F4FCFDC-164C-41E8-8120-0BF37A642050}">
      <dsp:nvSpPr>
        <dsp:cNvPr id="0" name=""/>
        <dsp:cNvSpPr/>
      </dsp:nvSpPr>
      <dsp:spPr>
        <a:xfrm>
          <a:off x="1918" y="0"/>
          <a:ext cx="2011188" cy="40318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accent1">
                  <a:lumMod val="20000"/>
                  <a:lumOff val="80000"/>
                </a:schemeClr>
              </a:solidFill>
            </a:rPr>
            <a:t>образцом профессионализма</a:t>
          </a:r>
          <a:endParaRPr lang="ru-RU" sz="1500" kern="1200" dirty="0">
            <a:solidFill>
              <a:schemeClr val="accent1">
                <a:lumMod val="20000"/>
                <a:lumOff val="80000"/>
              </a:schemeClr>
            </a:solidFill>
          </a:endParaRPr>
        </a:p>
      </dsp:txBody>
      <dsp:txXfrm>
        <a:off x="1918" y="1612741"/>
        <a:ext cx="2011188" cy="1612741"/>
      </dsp:txXfrm>
    </dsp:sp>
    <dsp:sp modelId="{CF5691FD-96FA-4F3D-9EDA-9C7F169F0523}">
      <dsp:nvSpPr>
        <dsp:cNvPr id="0" name=""/>
        <dsp:cNvSpPr/>
      </dsp:nvSpPr>
      <dsp:spPr>
        <a:xfrm>
          <a:off x="336209" y="241911"/>
          <a:ext cx="1342607" cy="134260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A48E0D-EE3B-4855-B94D-D83AFE615B55}">
      <dsp:nvSpPr>
        <dsp:cNvPr id="0" name=""/>
        <dsp:cNvSpPr/>
      </dsp:nvSpPr>
      <dsp:spPr>
        <a:xfrm>
          <a:off x="2073443" y="0"/>
          <a:ext cx="2011188" cy="40318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положительным примером справедливости</a:t>
          </a:r>
          <a:endParaRPr lang="ru-RU" sz="1500" kern="1200" dirty="0"/>
        </a:p>
      </dsp:txBody>
      <dsp:txXfrm>
        <a:off x="2073443" y="1612741"/>
        <a:ext cx="2011188" cy="1612741"/>
      </dsp:txXfrm>
    </dsp:sp>
    <dsp:sp modelId="{7AA1D325-7387-4E50-B750-57EA5D923339}">
      <dsp:nvSpPr>
        <dsp:cNvPr id="0" name=""/>
        <dsp:cNvSpPr/>
      </dsp:nvSpPr>
      <dsp:spPr>
        <a:xfrm>
          <a:off x="2407734" y="241911"/>
          <a:ext cx="1342607" cy="134260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26F72C-D510-48A0-B578-7C72548690EC}">
      <dsp:nvSpPr>
        <dsp:cNvPr id="0" name=""/>
        <dsp:cNvSpPr/>
      </dsp:nvSpPr>
      <dsp:spPr>
        <a:xfrm>
          <a:off x="4144967" y="0"/>
          <a:ext cx="2011188" cy="40318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Доброжелательности</a:t>
          </a:r>
          <a:endParaRPr lang="ru-RU" sz="1500" kern="1200" dirty="0"/>
        </a:p>
      </dsp:txBody>
      <dsp:txXfrm>
        <a:off x="4144967" y="1612741"/>
        <a:ext cx="2011188" cy="1612741"/>
      </dsp:txXfrm>
    </dsp:sp>
    <dsp:sp modelId="{46265E97-9362-4905-93E2-C1745D2A45FE}">
      <dsp:nvSpPr>
        <dsp:cNvPr id="0" name=""/>
        <dsp:cNvSpPr/>
      </dsp:nvSpPr>
      <dsp:spPr>
        <a:xfrm>
          <a:off x="4479258" y="241911"/>
          <a:ext cx="1342607" cy="134260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03979E-182A-48D0-8398-40FC95490715}">
      <dsp:nvSpPr>
        <dsp:cNvPr id="0" name=""/>
        <dsp:cNvSpPr/>
      </dsp:nvSpPr>
      <dsp:spPr>
        <a:xfrm>
          <a:off x="6216492" y="0"/>
          <a:ext cx="2011188" cy="40318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внимания к людям для своих коллег, подчиненных, обучающихся</a:t>
          </a:r>
          <a:endParaRPr lang="ru-RU" sz="1500" kern="1200" dirty="0"/>
        </a:p>
      </dsp:txBody>
      <dsp:txXfrm>
        <a:off x="6216492" y="1612741"/>
        <a:ext cx="2011188" cy="1612741"/>
      </dsp:txXfrm>
    </dsp:sp>
    <dsp:sp modelId="{2252F0AE-0D57-4A00-997D-364749EA1348}">
      <dsp:nvSpPr>
        <dsp:cNvPr id="0" name=""/>
        <dsp:cNvSpPr/>
      </dsp:nvSpPr>
      <dsp:spPr>
        <a:xfrm>
          <a:off x="6550783" y="241911"/>
          <a:ext cx="1342607" cy="134260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F6A2B5-9CE7-4F87-AEC1-D1F7976CEFE1}">
      <dsp:nvSpPr>
        <dsp:cNvPr id="0" name=""/>
        <dsp:cNvSpPr/>
      </dsp:nvSpPr>
      <dsp:spPr>
        <a:xfrm>
          <a:off x="329183" y="3225482"/>
          <a:ext cx="7571232" cy="604777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AE9A44A-D5F2-44D6-B83F-BF9A93B1BDBC}">
      <dsp:nvSpPr>
        <dsp:cNvPr id="0" name=""/>
        <dsp:cNvSpPr/>
      </dsp:nvSpPr>
      <dsp:spPr>
        <a:xfrm>
          <a:off x="0" y="0"/>
          <a:ext cx="1607343" cy="5112568"/>
        </a:xfrm>
        <a:prstGeom prst="roundRect">
          <a:avLst>
            <a:gd name="adj" fmla="val 10000"/>
          </a:avLst>
        </a:prstGeom>
        <a:gradFill rotWithShape="0">
          <a:gsLst>
            <a:gs pos="20000">
              <a:schemeClr val="accent1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Руководитель способствует формированию в коллективе благоприятного морально-психологического климата для эффективной работы</a:t>
          </a:r>
          <a:endParaRPr lang="ru-RU" sz="1200" kern="1200" dirty="0"/>
        </a:p>
      </dsp:txBody>
      <dsp:txXfrm>
        <a:off x="0" y="2045027"/>
        <a:ext cx="1607343" cy="2045027"/>
      </dsp:txXfrm>
    </dsp:sp>
    <dsp:sp modelId="{BF035DBD-69DC-4A31-BF98-ACBD877D6350}">
      <dsp:nvSpPr>
        <dsp:cNvPr id="0" name=""/>
        <dsp:cNvSpPr/>
      </dsp:nvSpPr>
      <dsp:spPr>
        <a:xfrm>
          <a:off x="48220" y="306754"/>
          <a:ext cx="1510903" cy="1702485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B118C3B-687F-4F4F-A7E3-788A1C4FE6F2}">
      <dsp:nvSpPr>
        <dsp:cNvPr id="0" name=""/>
        <dsp:cNvSpPr/>
      </dsp:nvSpPr>
      <dsp:spPr>
        <a:xfrm>
          <a:off x="1655564" y="0"/>
          <a:ext cx="1607343" cy="5112568"/>
        </a:xfrm>
        <a:prstGeom prst="roundRect">
          <a:avLst>
            <a:gd name="adj" fmla="val 10000"/>
          </a:avLst>
        </a:prstGeom>
        <a:gradFill rotWithShape="0">
          <a:gsLst>
            <a:gs pos="20000">
              <a:schemeClr val="accent1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Требовательность руководителя по отношению к педагогам должна быть позитивной и обоснованной, является стержнем профессиональной этики руководителя и основой его саморазвития</a:t>
          </a:r>
          <a:endParaRPr lang="ru-RU" sz="1200" kern="1200" dirty="0"/>
        </a:p>
      </dsp:txBody>
      <dsp:txXfrm>
        <a:off x="1655564" y="2045027"/>
        <a:ext cx="1607343" cy="2045027"/>
      </dsp:txXfrm>
    </dsp:sp>
    <dsp:sp modelId="{F2D085CD-2966-495F-BE6C-F04A22D00D70}">
      <dsp:nvSpPr>
        <dsp:cNvPr id="0" name=""/>
        <dsp:cNvSpPr/>
      </dsp:nvSpPr>
      <dsp:spPr>
        <a:xfrm>
          <a:off x="1703784" y="306754"/>
          <a:ext cx="1510903" cy="1702485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2DBB8D4-2A1D-47B4-9D2A-3F2CF2F7206C}">
      <dsp:nvSpPr>
        <dsp:cNvPr id="0" name=""/>
        <dsp:cNvSpPr/>
      </dsp:nvSpPr>
      <dsp:spPr>
        <a:xfrm>
          <a:off x="3311128" y="0"/>
          <a:ext cx="1607343" cy="5112568"/>
        </a:xfrm>
        <a:prstGeom prst="roundRect">
          <a:avLst>
            <a:gd name="adj" fmla="val 10000"/>
          </a:avLst>
        </a:prstGeom>
        <a:gradFill rotWithShape="0">
          <a:gsLst>
            <a:gs pos="20000">
              <a:schemeClr val="accent1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Руководитель строит свою работу на основе безусловного уважения достоинства и неприкосновенности личности своих подчиненных, обучающихся, уважает и активно защищает их основополагающие человеческие права, определяемые Всеобщей декларацией прав человека</a:t>
          </a:r>
          <a:endParaRPr lang="ru-RU" sz="1200" kern="1200" dirty="0"/>
        </a:p>
      </dsp:txBody>
      <dsp:txXfrm>
        <a:off x="3311128" y="2045027"/>
        <a:ext cx="1607343" cy="2045027"/>
      </dsp:txXfrm>
    </dsp:sp>
    <dsp:sp modelId="{03B57DB1-FDE3-4463-BFDB-91E64654D3E3}">
      <dsp:nvSpPr>
        <dsp:cNvPr id="0" name=""/>
        <dsp:cNvSpPr/>
      </dsp:nvSpPr>
      <dsp:spPr>
        <a:xfrm>
          <a:off x="3359348" y="306754"/>
          <a:ext cx="1510903" cy="1702485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193894E-0D33-488C-9728-57C9D31C8BB7}">
      <dsp:nvSpPr>
        <dsp:cNvPr id="0" name=""/>
        <dsp:cNvSpPr/>
      </dsp:nvSpPr>
      <dsp:spPr>
        <a:xfrm>
          <a:off x="4966692" y="0"/>
          <a:ext cx="1607343" cy="5112568"/>
        </a:xfrm>
        <a:prstGeom prst="roundRect">
          <a:avLst>
            <a:gd name="adj" fmla="val 10000"/>
          </a:avLst>
        </a:prstGeom>
        <a:gradFill rotWithShape="0">
          <a:gsLst>
            <a:gs pos="20000">
              <a:schemeClr val="accent1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Руководитель не должен злоупотреблять служебным положением, используя подчиненных, обучающихся для оказания каких-либо услуг или одолжений в личных целях</a:t>
          </a:r>
          <a:endParaRPr lang="ru-RU" sz="1200" kern="1200" dirty="0"/>
        </a:p>
      </dsp:txBody>
      <dsp:txXfrm>
        <a:off x="4966692" y="2045027"/>
        <a:ext cx="1607343" cy="2045027"/>
      </dsp:txXfrm>
    </dsp:sp>
    <dsp:sp modelId="{5ED6E35F-4BF6-4DDE-8769-3B18678CFC14}">
      <dsp:nvSpPr>
        <dsp:cNvPr id="0" name=""/>
        <dsp:cNvSpPr/>
      </dsp:nvSpPr>
      <dsp:spPr>
        <a:xfrm>
          <a:off x="5014912" y="306754"/>
          <a:ext cx="1510903" cy="1702485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C176958-0C53-4438-8C51-437B93D14F14}">
      <dsp:nvSpPr>
        <dsp:cNvPr id="0" name=""/>
        <dsp:cNvSpPr/>
      </dsp:nvSpPr>
      <dsp:spPr>
        <a:xfrm>
          <a:off x="6622256" y="0"/>
          <a:ext cx="1607343" cy="5112568"/>
        </a:xfrm>
        <a:prstGeom prst="roundRect">
          <a:avLst>
            <a:gd name="adj" fmla="val 10000"/>
          </a:avLst>
        </a:prstGeom>
        <a:gradFill rotWithShape="0">
          <a:gsLst>
            <a:gs pos="20000">
              <a:schemeClr val="accent1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Взаимоотношения между руководителем и педагогическими работниками основываются на принципах коллегиальности, партнерства и уважения</a:t>
          </a:r>
          <a:endParaRPr lang="ru-RU" sz="1400" kern="1200" dirty="0"/>
        </a:p>
      </dsp:txBody>
      <dsp:txXfrm>
        <a:off x="6622256" y="2045027"/>
        <a:ext cx="1607343" cy="2045027"/>
      </dsp:txXfrm>
    </dsp:sp>
    <dsp:sp modelId="{996FF745-1864-4929-95B2-FC616CC13E48}">
      <dsp:nvSpPr>
        <dsp:cNvPr id="0" name=""/>
        <dsp:cNvSpPr/>
      </dsp:nvSpPr>
      <dsp:spPr>
        <a:xfrm>
          <a:off x="6670476" y="306754"/>
          <a:ext cx="1510903" cy="1702485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5958A23-7449-4273-B758-5C3CC659FAD5}">
      <dsp:nvSpPr>
        <dsp:cNvPr id="0" name=""/>
        <dsp:cNvSpPr/>
      </dsp:nvSpPr>
      <dsp:spPr>
        <a:xfrm flipH="1">
          <a:off x="8183869" y="4752528"/>
          <a:ext cx="45730" cy="231860"/>
        </a:xfrm>
        <a:prstGeom prst="rect">
          <a:avLst/>
        </a:prstGeom>
        <a:gradFill rotWithShape="0">
          <a:gsLst>
            <a:gs pos="20000">
              <a:schemeClr val="accent1">
                <a:tint val="60000"/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764704"/>
            <a:ext cx="8229600" cy="3096344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+mn-lt"/>
              </a:rPr>
              <a:t>Содержание профессиональной этики руководителя</a:t>
            </a:r>
            <a:endParaRPr lang="ru-RU" dirty="0">
              <a:latin typeface="+mn-lt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i="1" dirty="0" smtClean="0">
                <a:solidFill>
                  <a:schemeClr val="bg1"/>
                </a:solidFill>
                <a:effectLst/>
                <a:latin typeface="+mn-lt"/>
              </a:rPr>
              <a:t>Руководитель</a:t>
            </a:r>
            <a:endParaRPr lang="ru-RU" b="0" i="1" dirty="0"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дорожит своей репутацией, не занимается </a:t>
            </a:r>
            <a:r>
              <a:rPr lang="ru-RU" dirty="0" err="1" smtClean="0">
                <a:solidFill>
                  <a:schemeClr val="bg1"/>
                </a:solidFill>
              </a:rPr>
              <a:t>противокультурной</a:t>
            </a:r>
            <a:r>
              <a:rPr lang="ru-RU" dirty="0" smtClean="0">
                <a:solidFill>
                  <a:schemeClr val="bg1"/>
                </a:solidFill>
              </a:rPr>
              <a:t>, аморальной, неправомерной деятельностью;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требователен к себе, стремится к самосовершенствованию;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соблюдает нормы русского языка, все виды норм культуры речи, не допускает использование ругательств, грубых и оскорбительных фраз;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является честным человеком, соблюдающим законодательство Российской Федерации;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несет ответственность за качество и результаты своей работы - эффективное управление образовательной организацией.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0" i="1" dirty="0" smtClean="0">
                <a:solidFill>
                  <a:schemeClr val="bg1"/>
                </a:solidFill>
                <a:effectLst/>
                <a:latin typeface="+mn-lt"/>
              </a:rPr>
              <a:t>Руководитель НЕ</a:t>
            </a:r>
            <a:endParaRPr lang="ru-RU" sz="6000" b="0" i="1" dirty="0"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вправе перекладывать свою ответственность на коллег и подчиненных;</a:t>
            </a:r>
          </a:p>
          <a:p>
            <a:r>
              <a:rPr lang="ru-RU" sz="3600" dirty="0" smtClean="0">
                <a:solidFill>
                  <a:schemeClr val="bg1"/>
                </a:solidFill>
              </a:rPr>
              <a:t>теряет чувства меры и самообладания;</a:t>
            </a:r>
          </a:p>
          <a:p>
            <a:r>
              <a:rPr lang="ru-RU" sz="3600" dirty="0" smtClean="0">
                <a:solidFill>
                  <a:schemeClr val="bg1"/>
                </a:solidFill>
              </a:rPr>
              <a:t>допускает использование ругательств, грубых и оскорбительных фраз.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i="1" dirty="0" smtClean="0">
                <a:solidFill>
                  <a:schemeClr val="bg1"/>
                </a:solidFill>
                <a:effectLst/>
                <a:latin typeface="+mn-lt"/>
              </a:rPr>
              <a:t>Взаимоотношения руководителя с педагогами, обучающимися</a:t>
            </a:r>
            <a:endParaRPr lang="ru-RU" b="0" i="1" dirty="0">
              <a:solidFill>
                <a:schemeClr val="bg1"/>
              </a:solidFill>
              <a:effectLst/>
              <a:latin typeface="+mn-lt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484784"/>
          <a:ext cx="822960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i="1" dirty="0" smtClean="0">
                <a:solidFill>
                  <a:schemeClr val="bg1"/>
                </a:solidFill>
                <a:effectLst/>
                <a:latin typeface="+mn-lt"/>
              </a:rPr>
              <a:t>Критика</a:t>
            </a:r>
            <a:endParaRPr lang="ru-RU" b="0" i="1" dirty="0"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должна быть объективной, обоснованной и конструктивной;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критика решений, взглядов, поступков, профессиональной деятельности, высказанная в адрес подчиненного или руководителя другой образовательной организации не должна унижать подвергаемое критике лицо;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Оценки и решения руководителя должны быть беспристрастными и основываться на фактах и реальных заслугах педагогов.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ru-RU" sz="3100" b="0" i="1" dirty="0" smtClean="0">
                <a:solidFill>
                  <a:schemeClr val="bg1"/>
                </a:solidFill>
                <a:effectLst/>
                <a:latin typeface="+mn-lt"/>
              </a:rPr>
              <a:t>Взаимоотношения руководителя образовательной организации с родителями обучающихся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Руководитель должен уважительно и доброжелательно общаться с родителями обучающихся.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Руководитель консультирует родителей по вопросам образования обучающихся.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Руководитель не разглашает высказанное ребенком мнение о своих родителях или мнение родителей о своем ребенке.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На отношения руководителя с обучающимися не должна влиять поддержка, оказываемая их родителями образовательной организации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i="1" dirty="0" smtClean="0">
                <a:solidFill>
                  <a:schemeClr val="bg1"/>
                </a:solidFill>
                <a:effectLst/>
                <a:latin typeface="+mn-lt"/>
              </a:rPr>
              <a:t>Взаимоотношения руководителя с обществом и государством</a:t>
            </a:r>
            <a:endParaRPr lang="ru-RU" b="0" i="1" dirty="0"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Руководитель образовательной организации стремится внести свой вклад в развитие гражданского общества.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Руководитель образовательной организации понимает и исполняет свой гражданский долг и социальную роль.</a:t>
            </a:r>
          </a:p>
          <a:p>
            <a:pPr>
              <a:buNone/>
            </a:pP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08112"/>
          </a:xfrm>
        </p:spPr>
        <p:txBody>
          <a:bodyPr>
            <a:normAutofit/>
          </a:bodyPr>
          <a:lstStyle/>
          <a:p>
            <a:r>
              <a:rPr lang="ru-RU" sz="1800" b="0" i="1" dirty="0" smtClean="0">
                <a:solidFill>
                  <a:schemeClr val="bg1"/>
                </a:solidFill>
                <a:effectLst/>
                <a:latin typeface="+mn-lt"/>
              </a:rPr>
              <a:t>ХАРАКТЕРИСТИКА ОТНОШЕНИЙ МЕЖДУ РУКОВОДИТЕЛЕМ И ПОДЧИНЕННЫМИ</a:t>
            </a:r>
            <a:endParaRPr lang="ru-RU" sz="1800" b="0" i="1" dirty="0">
              <a:solidFill>
                <a:schemeClr val="bg1"/>
              </a:solidFill>
              <a:effectLst/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24740"/>
          <a:ext cx="8229600" cy="54447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02852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Calibri"/>
                          <a:cs typeface="Times New Roman"/>
                        </a:rPr>
                        <a:t>Вид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Calibri"/>
                          <a:cs typeface="Times New Roman"/>
                        </a:rPr>
                        <a:t>отношений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Calibri"/>
                          <a:cs typeface="Times New Roman"/>
                        </a:rPr>
                        <a:t>между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Calibri"/>
                          <a:cs typeface="Times New Roman"/>
                        </a:rPr>
                        <a:t>руководителем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Calibri"/>
                          <a:cs typeface="Times New Roman"/>
                        </a:rPr>
                        <a:t>и подчиненными</a:t>
                      </a: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Поведение</a:t>
                      </a:r>
                    </a:p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руководителя</a:t>
                      </a:r>
                      <a:endParaRPr lang="ru-RU" sz="18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58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Автократ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Демократ</a:t>
                      </a:r>
                    </a:p>
                  </a:txBody>
                  <a:tcPr marL="68580" marR="68580" marT="0" marB="0" anchor="ctr"/>
                </a:tc>
              </a:tr>
              <a:tr h="5958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Обратные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связи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критикует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хвалит</a:t>
                      </a:r>
                    </a:p>
                  </a:txBody>
                  <a:tcPr marL="68580" marR="68580" marT="0" marB="0" anchor="ctr"/>
                </a:tc>
              </a:tr>
              <a:tr h="5958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Определенная доля свободы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Calibri"/>
                          <a:cs typeface="Times New Roman"/>
                        </a:rPr>
                        <a:t>приказывает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Ставит цели</a:t>
                      </a:r>
                    </a:p>
                  </a:txBody>
                  <a:tcPr marL="68580" marR="68580" marT="0" marB="0" anchor="ctr"/>
                </a:tc>
              </a:tr>
              <a:tr h="7346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Отношение к работе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Calibri"/>
                          <a:cs typeface="Times New Roman"/>
                        </a:rPr>
                        <a:t>Рассматривает усилия подчиненных как должное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Хвалит за полученные результаты</a:t>
                      </a:r>
                    </a:p>
                  </a:txBody>
                  <a:tcPr marL="68580" marR="68580" marT="0" marB="0" anchor="ctr"/>
                </a:tc>
              </a:tr>
              <a:tr h="5958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Ориентация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на результаты работы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Calibri"/>
                          <a:cs typeface="Times New Roman"/>
                        </a:rPr>
                        <a:t>Делает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Calibri"/>
                          <a:cs typeface="Times New Roman"/>
                        </a:rPr>
                        <a:t>упор на сроки выполнения работы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Делает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упор на поощрение</a:t>
                      </a:r>
                    </a:p>
                  </a:txBody>
                  <a:tcPr marL="68580" marR="68580" marT="0" marB="0" anchor="ctr"/>
                </a:tc>
              </a:tr>
              <a:tr h="6579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Повышение по службе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Главное — подчиненный дол жен все время быть на своем рабочем месте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Стимулирует повышение эффективности и качества труда подчиненного</a:t>
                      </a:r>
                    </a:p>
                  </a:txBody>
                  <a:tcPr marL="68580" marR="68580" marT="0" marB="0" anchor="ctr"/>
                </a:tc>
              </a:tr>
              <a:tr h="5958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Личное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поведение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Сугубо официальные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отношения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Демократизм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общения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5328592"/>
          </a:xfrm>
        </p:spPr>
        <p:txBody>
          <a:bodyPr/>
          <a:lstStyle/>
          <a:p>
            <a:r>
              <a:rPr lang="ru-RU" b="0" i="1" dirty="0" smtClean="0">
                <a:solidFill>
                  <a:schemeClr val="bg1"/>
                </a:solidFill>
                <a:effectLst/>
                <a:latin typeface="+mn-lt"/>
              </a:rPr>
              <a:t>Руководитель ДОУ – </a:t>
            </a:r>
            <a:br>
              <a:rPr lang="ru-RU" b="0" i="1" dirty="0" smtClean="0">
                <a:solidFill>
                  <a:schemeClr val="bg1"/>
                </a:solidFill>
                <a:effectLst/>
                <a:latin typeface="+mn-lt"/>
              </a:rPr>
            </a:br>
            <a:r>
              <a:rPr lang="ru-RU" b="0" i="1" dirty="0" smtClean="0">
                <a:solidFill>
                  <a:schemeClr val="bg1"/>
                </a:solidFill>
                <a:effectLst/>
                <a:latin typeface="+mn-lt"/>
              </a:rPr>
              <a:t>личность, способная влиять на коллектив</a:t>
            </a:r>
            <a:endParaRPr lang="ru-RU" b="0" i="1" dirty="0">
              <a:solidFill>
                <a:schemeClr val="bg1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354"/>
          </a:xfrm>
        </p:spPr>
        <p:txBody>
          <a:bodyPr>
            <a:normAutofit/>
          </a:bodyPr>
          <a:lstStyle/>
          <a:p>
            <a:r>
              <a:rPr lang="ru-RU" sz="5400" b="0" i="1" dirty="0" smtClean="0">
                <a:solidFill>
                  <a:schemeClr val="bg1"/>
                </a:solidFill>
                <a:effectLst/>
                <a:latin typeface="+mn-lt"/>
              </a:rPr>
              <a:t>Таким образом, </a:t>
            </a:r>
            <a:endParaRPr lang="ru-RU" sz="5400" b="0" i="1" dirty="0"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01008"/>
            <a:ext cx="8229600" cy="2808352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На авторитет руководителя оказывает сильное влияние наличие высокой культуры общения, которая выражается в нормах профессиональной этики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i="1" dirty="0" smtClean="0">
                <a:solidFill>
                  <a:schemeClr val="bg1"/>
                </a:solidFill>
                <a:effectLst/>
                <a:latin typeface="+mn-lt"/>
              </a:rPr>
              <a:t>К ним относятся</a:t>
            </a:r>
            <a:endParaRPr lang="ru-RU" b="0" i="1" dirty="0"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демократизм общения руководителя с подчиненными, его доступность;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умение создать товарищескую атмосферу доверия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вежливость и корректность в обращении, точность и ответственное отношение к данному слову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14402"/>
          </a:xfrm>
        </p:spPr>
        <p:txBody>
          <a:bodyPr>
            <a:normAutofit/>
          </a:bodyPr>
          <a:lstStyle/>
          <a:p>
            <a:r>
              <a:rPr lang="ru-RU" b="0" i="1" dirty="0" smtClean="0">
                <a:solidFill>
                  <a:schemeClr val="bg1"/>
                </a:solidFill>
                <a:effectLst/>
                <a:latin typeface="+mn-lt"/>
              </a:rPr>
              <a:t>Руководитель дошкольного образовательного учреждения это руководитель, обладающий высокой культурой управленческой деятельности.</a:t>
            </a:r>
            <a:endParaRPr lang="ru-RU" b="0" i="1" dirty="0">
              <a:solidFill>
                <a:schemeClr val="bg1"/>
              </a:solidFill>
              <a:effectLst/>
              <a:latin typeface="+mn-lt"/>
            </a:endParaRPr>
          </a:p>
        </p:txBody>
      </p:sp>
      <p:pic>
        <p:nvPicPr>
          <p:cNvPr id="1028" name="Picture 4" descr="C:\Users\Солнышко\Desktop\p034702_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4077072"/>
            <a:ext cx="3024336" cy="2352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ru-RU" b="0" i="1" dirty="0" smtClean="0">
                <a:solidFill>
                  <a:schemeClr val="bg1"/>
                </a:solidFill>
                <a:effectLst/>
                <a:latin typeface="+mn-lt"/>
              </a:rPr>
              <a:t>Внешняя сторона поступков должна соответствовать внутренним нравственным убеждениям руководителя. </a:t>
            </a:r>
            <a:br>
              <a:rPr lang="ru-RU" b="0" i="1" dirty="0" smtClean="0">
                <a:solidFill>
                  <a:schemeClr val="bg1"/>
                </a:solidFill>
                <a:effectLst/>
                <a:latin typeface="+mn-lt"/>
              </a:rPr>
            </a:br>
            <a:r>
              <a:rPr lang="ru-RU" b="0" i="1" dirty="0" smtClean="0">
                <a:solidFill>
                  <a:schemeClr val="bg1"/>
                </a:solidFill>
                <a:effectLst/>
                <a:latin typeface="+mn-lt"/>
              </a:rPr>
              <a:t>Только при этом условии нормы служебной этики смогут помочь руководителю общаться с людьми более эффективно.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0" i="1" dirty="0" smtClean="0">
                <a:solidFill>
                  <a:schemeClr val="bg1"/>
                </a:solidFill>
                <a:effectLst/>
                <a:latin typeface="+mn-lt"/>
              </a:rPr>
              <a:t>СПАСИБО</a:t>
            </a:r>
            <a:endParaRPr lang="ru-RU" sz="4800" b="0" i="1" dirty="0"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4" name="Рисунок 13"/>
          <p:cNvSpPr>
            <a:spLocks noGrp="1"/>
          </p:cNvSpPr>
          <p:nvPr>
            <p:ph type="pic" idx="1"/>
          </p:nvPr>
        </p:nvSpPr>
        <p:spPr>
          <a:xfrm>
            <a:off x="1835696" y="2060848"/>
            <a:ext cx="5486400" cy="3962400"/>
          </a:xfrm>
        </p:spPr>
      </p:sp>
      <p:sp>
        <p:nvSpPr>
          <p:cNvPr id="15" name="Текст 14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ru-RU" sz="4800" i="1" dirty="0" smtClean="0">
                <a:solidFill>
                  <a:schemeClr val="bg1"/>
                </a:solidFill>
              </a:rPr>
              <a:t>ЗА  ВНИМАНИЕ!</a:t>
            </a:r>
            <a:endParaRPr lang="ru-RU" sz="4800" i="1" dirty="0">
              <a:solidFill>
                <a:schemeClr val="bg1"/>
              </a:solidFill>
            </a:endParaRPr>
          </a:p>
        </p:txBody>
      </p:sp>
      <p:pic>
        <p:nvPicPr>
          <p:cNvPr id="16387" name="Picture 3" descr="C:\Users\Солнышко\Desktop\585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988840"/>
            <a:ext cx="5616624" cy="41044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>
            <a:noAutofit/>
          </a:bodyPr>
          <a:lstStyle/>
          <a:p>
            <a:r>
              <a:rPr lang="ru-RU" sz="2400" i="1" dirty="0" smtClean="0">
                <a:solidFill>
                  <a:schemeClr val="bg1"/>
                </a:solidFill>
                <a:effectLst/>
                <a:latin typeface="+mn-lt"/>
              </a:rPr>
              <a:t>Качества, помогающие заведующему оперативно решать педагогические и административные задачи, рационально расставлять кадры и определять их обязанности, стимулировать деятельность каждого сотрудник</a:t>
            </a:r>
            <a:endParaRPr lang="ru-RU" sz="2400" i="1" dirty="0">
              <a:solidFill>
                <a:schemeClr val="bg1"/>
              </a:solidFill>
              <a:effectLst/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852936"/>
          <a:ext cx="8229600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0" i="1" dirty="0" smtClean="0">
                <a:solidFill>
                  <a:schemeClr val="bg1"/>
                </a:solidFill>
                <a:effectLst/>
                <a:latin typeface="+mn-lt"/>
              </a:rPr>
              <a:t>Нормы деловых отношений руководителя</a:t>
            </a:r>
            <a:endParaRPr lang="ru-RU" sz="3600" b="0" i="1" dirty="0"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04496"/>
          </a:xfrm>
        </p:spPr>
        <p:txBody>
          <a:bodyPr/>
          <a:lstStyle/>
          <a:p>
            <a:pPr algn="just"/>
            <a:r>
              <a:rPr lang="ru-RU" dirty="0" smtClean="0">
                <a:solidFill>
                  <a:schemeClr val="bg1"/>
                </a:solidFill>
              </a:rPr>
              <a:t>Нормы всегда являются средством реализации принципов, идеологии, т. е. любая нормативная система отражает определенные взгляды какой-то группы людей. Качество этических норм, действующих в коллективе, должно стать предметом постоянной заботы;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</a:rPr>
              <a:t>Качество этических норм в деятельности организации во многом зависит от руководителя, его авторитета. 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r>
              <a:rPr lang="ru-RU" sz="5400" b="0" i="1" dirty="0" smtClean="0">
                <a:solidFill>
                  <a:schemeClr val="bg1"/>
                </a:solidFill>
                <a:effectLst/>
                <a:latin typeface="+mn-lt"/>
              </a:rPr>
              <a:t>Авторитет руководителя </a:t>
            </a:r>
            <a:endParaRPr lang="ru-RU" sz="5400" b="0" i="1" dirty="0"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2276872"/>
            <a:ext cx="7344816" cy="4032488"/>
          </a:xfrm>
        </p:spPr>
        <p:txBody>
          <a:bodyPr/>
          <a:lstStyle/>
          <a:p>
            <a:pPr algn="just"/>
            <a:r>
              <a:rPr lang="ru-RU" dirty="0" smtClean="0">
                <a:solidFill>
                  <a:schemeClr val="bg1"/>
                </a:solidFill>
              </a:rPr>
              <a:t>это личное влияние человека на коллектив, которое он приобретает своим трудом, профессиональными знаниями, организаторскими способностями, нововведениями, умением работать с людьми.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28800" y="260648"/>
            <a:ext cx="5486400" cy="504056"/>
          </a:xfrm>
        </p:spPr>
        <p:txBody>
          <a:bodyPr>
            <a:normAutofit/>
          </a:bodyPr>
          <a:lstStyle/>
          <a:p>
            <a:r>
              <a:rPr lang="ru-RU" b="0" i="1" dirty="0" smtClean="0">
                <a:solidFill>
                  <a:schemeClr val="bg1"/>
                </a:solidFill>
                <a:effectLst/>
              </a:rPr>
              <a:t>Согласно</a:t>
            </a:r>
            <a:endParaRPr lang="ru-RU" dirty="0"/>
          </a:p>
        </p:txBody>
      </p:sp>
      <p:pic>
        <p:nvPicPr>
          <p:cNvPr id="7" name="Рисунок 6" descr="getImage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0319" r="10319"/>
          <a:stretch>
            <a:fillRect/>
          </a:stretch>
        </p:blipFill>
        <p:spPr>
          <a:xfrm>
            <a:off x="3275856" y="2564904"/>
            <a:ext cx="5486400" cy="3962400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827584" y="836712"/>
            <a:ext cx="7992888" cy="1512168"/>
          </a:xfrm>
        </p:spPr>
        <p:txBody>
          <a:bodyPr>
            <a:normAutofit/>
          </a:bodyPr>
          <a:lstStyle/>
          <a:p>
            <a:r>
              <a:rPr lang="ru-RU" sz="3200" i="1" dirty="0" smtClean="0">
                <a:solidFill>
                  <a:schemeClr val="bg1"/>
                </a:solidFill>
              </a:rPr>
              <a:t>Кодексу профессиональной этики руководителя образовательной организации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800200"/>
          </a:xfrm>
        </p:spPr>
        <p:txBody>
          <a:bodyPr>
            <a:normAutofit/>
          </a:bodyPr>
          <a:lstStyle/>
          <a:p>
            <a:r>
              <a:rPr lang="ru-RU" sz="3200" b="0" i="1" dirty="0" smtClean="0">
                <a:solidFill>
                  <a:schemeClr val="bg1"/>
                </a:solidFill>
                <a:effectLst/>
                <a:latin typeface="+mn-lt"/>
              </a:rPr>
              <a:t>Нормы этики руководителя образовательной организации устанавливаются на основании</a:t>
            </a:r>
            <a:endParaRPr lang="ru-RU" b="0" i="1" dirty="0">
              <a:solidFill>
                <a:schemeClr val="bg1"/>
              </a:solidFill>
              <a:effectLst/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76872"/>
          <a:ext cx="8229600" cy="40318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0" i="1" dirty="0" smtClean="0">
                <a:solidFill>
                  <a:schemeClr val="bg1"/>
                </a:solidFill>
                <a:effectLst/>
                <a:latin typeface="+mn-lt"/>
              </a:rPr>
              <a:t>При осуществлении своей деятельности руководитель руководствуется следующими принципами</a:t>
            </a:r>
            <a:endParaRPr lang="ru-RU" sz="3200" b="0" i="1" dirty="0"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11760" y="1600200"/>
            <a:ext cx="4536504" cy="470916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гуманность;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- толерантность;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- профессионализм;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- законность;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- справедливость;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- ответственность;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- демократичность;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- взаимное уважение.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Руководитель стремится быть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76872"/>
          <a:ext cx="8229600" cy="40318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182</TotalTime>
  <Words>692</Words>
  <Application>Microsoft Office PowerPoint</Application>
  <PresentationFormat>Экран (4:3)</PresentationFormat>
  <Paragraphs>114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Апекс</vt:lpstr>
      <vt:lpstr>Содержание профессиональной этики руководителя</vt:lpstr>
      <vt:lpstr>Руководитель дошкольного образовательного учреждения это руководитель, обладающий высокой культурой управленческой деятельности.</vt:lpstr>
      <vt:lpstr>Качества, помогающие заведующему оперативно решать педагогические и административные задачи, рационально расставлять кадры и определять их обязанности, стимулировать деятельность каждого сотрудник</vt:lpstr>
      <vt:lpstr>Нормы деловых отношений руководителя</vt:lpstr>
      <vt:lpstr>Авторитет руководителя </vt:lpstr>
      <vt:lpstr>Согласно</vt:lpstr>
      <vt:lpstr>Нормы этики руководителя образовательной организации устанавливаются на основании</vt:lpstr>
      <vt:lpstr>При осуществлении своей деятельности руководитель руководствуется следующими принципами</vt:lpstr>
      <vt:lpstr>Руководитель стремится быть</vt:lpstr>
      <vt:lpstr>Руководитель</vt:lpstr>
      <vt:lpstr>Руководитель НЕ</vt:lpstr>
      <vt:lpstr>Взаимоотношения руководителя с педагогами, обучающимися</vt:lpstr>
      <vt:lpstr>Критика</vt:lpstr>
      <vt:lpstr>Взаимоотношения руководителя образовательной организации с родителями обучающихся </vt:lpstr>
      <vt:lpstr>Взаимоотношения руководителя с обществом и государством</vt:lpstr>
      <vt:lpstr>ХАРАКТЕРИСТИКА ОТНОШЕНИЙ МЕЖДУ РУКОВОДИТЕЛЕМ И ПОДЧИНЕННЫМИ</vt:lpstr>
      <vt:lpstr>Руководитель ДОУ –  личность, способная влиять на коллектив</vt:lpstr>
      <vt:lpstr>Таким образом, </vt:lpstr>
      <vt:lpstr>К ним относятся</vt:lpstr>
      <vt:lpstr>Внешняя сторона поступков должна соответствовать внутренним нравственным убеждениям руководителя.  Только при этом условии нормы служебной этики смогут помочь руководителю общаться с людьми более эффективно. </vt:lpstr>
      <vt:lpstr>СПАСИБО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Содержание профессиональной этики руководителя</dc:title>
  <dc:creator>Солнышко</dc:creator>
  <cp:lastModifiedBy>Солнышко</cp:lastModifiedBy>
  <cp:revision>21</cp:revision>
  <dcterms:created xsi:type="dcterms:W3CDTF">2014-11-26T14:18:28Z</dcterms:created>
  <dcterms:modified xsi:type="dcterms:W3CDTF">2015-04-08T05:46:16Z</dcterms:modified>
</cp:coreProperties>
</file>