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B95230-6836-47E4-884C-E5147B06DC9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3B8984-AE53-4CB3-B55B-2E3950AB1B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95230-6836-47E4-884C-E5147B06DC9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B8984-AE53-4CB3-B55B-2E3950AB1B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95230-6836-47E4-884C-E5147B06DC9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B8984-AE53-4CB3-B55B-2E3950AB1B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95230-6836-47E4-884C-E5147B06DC9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B8984-AE53-4CB3-B55B-2E3950AB1B5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95230-6836-47E4-884C-E5147B06DC9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B8984-AE53-4CB3-B55B-2E3950AB1B5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95230-6836-47E4-884C-E5147B06DC9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B8984-AE53-4CB3-B55B-2E3950AB1B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95230-6836-47E4-884C-E5147B06DC9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B8984-AE53-4CB3-B55B-2E3950AB1B5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95230-6836-47E4-884C-E5147B06DC9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B8984-AE53-4CB3-B55B-2E3950AB1B5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95230-6836-47E4-884C-E5147B06DC9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B8984-AE53-4CB3-B55B-2E3950AB1B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B95230-6836-47E4-884C-E5147B06DC9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B8984-AE53-4CB3-B55B-2E3950AB1B5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B95230-6836-47E4-884C-E5147B06DC9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3B8984-AE53-4CB3-B55B-2E3950AB1B5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B95230-6836-47E4-884C-E5147B06DC9E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3B8984-AE53-4CB3-B55B-2E3950AB1B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48;&#1085;&#1092;&#1086;&#1088;&#1084;&#1072;&#1090;&#1080;&#1082;&#1072;%20&#1087;&#1088;&#1086;&#1092;_2%20&#1082;&#1091;&#1088;&#1089;\GOTIKA-F.AVI" TargetMode="Externa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hâteau de Bouthé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85918" cy="1643050"/>
          </a:xfrm>
          <a:prstGeom prst="rect">
            <a:avLst/>
          </a:prstGeom>
          <a:noFill/>
        </p:spPr>
      </p:pic>
      <p:pic>
        <p:nvPicPr>
          <p:cNvPr id="14340" name="Picture 4" descr="Chateau Montrond-les-Bain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0"/>
            <a:ext cx="1785950" cy="1643050"/>
          </a:xfrm>
          <a:prstGeom prst="rect">
            <a:avLst/>
          </a:prstGeom>
          <a:noFill/>
        </p:spPr>
      </p:pic>
      <p:pic>
        <p:nvPicPr>
          <p:cNvPr id="14342" name="Picture 6" descr="Chateau Bastie d'urfé-Saint Etienne le Mola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0"/>
            <a:ext cx="1928826" cy="1714488"/>
          </a:xfrm>
          <a:prstGeom prst="rect">
            <a:avLst/>
          </a:prstGeom>
          <a:noFill/>
        </p:spPr>
      </p:pic>
      <p:pic>
        <p:nvPicPr>
          <p:cNvPr id="14344" name="Picture 8" descr="Champoly - Château d'Urfé -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0"/>
            <a:ext cx="1857388" cy="1714488"/>
          </a:xfrm>
          <a:prstGeom prst="rect">
            <a:avLst/>
          </a:prstGeom>
          <a:noFill/>
        </p:spPr>
      </p:pic>
      <p:pic>
        <p:nvPicPr>
          <p:cNvPr id="14346" name="Picture 10" descr="Chateau La Roche St Pries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50" y="0"/>
            <a:ext cx="1785950" cy="1714488"/>
          </a:xfrm>
          <a:prstGeom prst="rect">
            <a:avLst/>
          </a:prstGeom>
          <a:noFill/>
        </p:spPr>
      </p:pic>
      <p:pic>
        <p:nvPicPr>
          <p:cNvPr id="14348" name="Picture 12" descr="Nevers - Palais ducal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643050"/>
            <a:ext cx="1785918" cy="1714512"/>
          </a:xfrm>
          <a:prstGeom prst="rect">
            <a:avLst/>
          </a:prstGeom>
          <a:noFill/>
        </p:spPr>
      </p:pic>
      <p:pic>
        <p:nvPicPr>
          <p:cNvPr id="14352" name="Picture 16" descr="La Bussiere Logis 0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85918" y="1643050"/>
            <a:ext cx="1785950" cy="1714512"/>
          </a:xfrm>
          <a:prstGeom prst="rect">
            <a:avLst/>
          </a:prstGeom>
          <a:noFill/>
        </p:spPr>
      </p:pic>
      <p:pic>
        <p:nvPicPr>
          <p:cNvPr id="14354" name="Picture 18" descr="Château de Saint-Brisson 0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868" y="1714488"/>
            <a:ext cx="1928826" cy="1643074"/>
          </a:xfrm>
          <a:prstGeom prst="rect">
            <a:avLst/>
          </a:prstGeom>
          <a:noFill/>
        </p:spPr>
      </p:pic>
      <p:pic>
        <p:nvPicPr>
          <p:cNvPr id="14356" name="Picture 20" descr="Vieux pont de Gien (11)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00694" y="1714488"/>
            <a:ext cx="1857388" cy="1643074"/>
          </a:xfrm>
          <a:prstGeom prst="rect">
            <a:avLst/>
          </a:prstGeom>
          <a:noFill/>
        </p:spPr>
      </p:pic>
      <p:pic>
        <p:nvPicPr>
          <p:cNvPr id="14358" name="Picture 22" descr="Sully sur Loire 2007a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58082" y="1714488"/>
            <a:ext cx="1785918" cy="1643074"/>
          </a:xfrm>
          <a:prstGeom prst="rect">
            <a:avLst/>
          </a:prstGeom>
          <a:noFill/>
        </p:spPr>
      </p:pic>
      <p:pic>
        <p:nvPicPr>
          <p:cNvPr id="14360" name="Picture 24" descr="Castle Chateauneuf 2007 02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3357562"/>
            <a:ext cx="1785918" cy="1714512"/>
          </a:xfrm>
          <a:prstGeom prst="rect">
            <a:avLst/>
          </a:prstGeom>
          <a:noFill/>
        </p:spPr>
      </p:pic>
      <p:pic>
        <p:nvPicPr>
          <p:cNvPr id="14362" name="Picture 26" descr="Château de Chamerolles 01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85918" y="3357562"/>
            <a:ext cx="1785949" cy="1714512"/>
          </a:xfrm>
          <a:prstGeom prst="rect">
            <a:avLst/>
          </a:prstGeom>
          <a:noFill/>
        </p:spPr>
      </p:pic>
      <p:pic>
        <p:nvPicPr>
          <p:cNvPr id="14364" name="Picture 28" descr="Château de Boisgibault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00430" y="3357562"/>
            <a:ext cx="1928826" cy="1714512"/>
          </a:xfrm>
          <a:prstGeom prst="rect">
            <a:avLst/>
          </a:prstGeom>
          <a:noFill/>
        </p:spPr>
      </p:pic>
      <p:pic>
        <p:nvPicPr>
          <p:cNvPr id="14366" name="Picture 30" descr="Meung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429256" y="3357562"/>
            <a:ext cx="1857388" cy="1714512"/>
          </a:xfrm>
          <a:prstGeom prst="rect">
            <a:avLst/>
          </a:prstGeom>
          <a:noFill/>
        </p:spPr>
      </p:pic>
      <p:pic>
        <p:nvPicPr>
          <p:cNvPr id="14368" name="Picture 32" descr="LaFerte02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286644" y="3357562"/>
            <a:ext cx="1857356" cy="1714512"/>
          </a:xfrm>
          <a:prstGeom prst="rect">
            <a:avLst/>
          </a:prstGeom>
          <a:noFill/>
        </p:spPr>
      </p:pic>
      <p:pic>
        <p:nvPicPr>
          <p:cNvPr id="14372" name="Picture 36" descr="Castle of Talcy 01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429256" y="5072074"/>
            <a:ext cx="1857388" cy="1785926"/>
          </a:xfrm>
          <a:prstGeom prst="rect">
            <a:avLst/>
          </a:prstGeom>
          <a:noFill/>
        </p:spPr>
      </p:pic>
      <p:pic>
        <p:nvPicPr>
          <p:cNvPr id="14374" name="Picture 38" descr="Chambord1.jp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500430" y="5072074"/>
            <a:ext cx="1928826" cy="1785926"/>
          </a:xfrm>
          <a:prstGeom prst="rect">
            <a:avLst/>
          </a:prstGeom>
          <a:noFill/>
        </p:spPr>
      </p:pic>
      <p:pic>
        <p:nvPicPr>
          <p:cNvPr id="14376" name="Picture 40" descr="SchlossVillesavinO.jp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714480" y="5072074"/>
            <a:ext cx="1785950" cy="1785926"/>
          </a:xfrm>
          <a:prstGeom prst="rect">
            <a:avLst/>
          </a:prstGeom>
          <a:noFill/>
        </p:spPr>
      </p:pic>
      <p:pic>
        <p:nvPicPr>
          <p:cNvPr id="14378" name="Picture 42" descr="Beauregard01.jpg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-1" y="5072074"/>
            <a:ext cx="1714481" cy="1785927"/>
          </a:xfrm>
          <a:prstGeom prst="rect">
            <a:avLst/>
          </a:prstGeom>
          <a:noFill/>
        </p:spPr>
      </p:pic>
      <p:pic>
        <p:nvPicPr>
          <p:cNvPr id="14380" name="Picture 44" descr="Cheverny-Chateau-VueFrontale.jpg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286644" y="5072074"/>
            <a:ext cx="1857356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000"/>
                            </p:stCondLst>
                            <p:childTnLst>
                              <p:par>
                                <p:cTn id="9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0"/>
                            </p:stCondLst>
                            <p:childTnLst>
                              <p:par>
                                <p:cTn id="9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astle Le Lude 2007 02.jpg"/>
          <p:cNvPicPr>
            <a:picLocks noChangeAspect="1" noChangeArrowheads="1"/>
          </p:cNvPicPr>
          <p:nvPr/>
        </p:nvPicPr>
        <p:blipFill>
          <a:blip r:embed="rId3">
            <a:lum bright="40000"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1785926"/>
            <a:ext cx="31432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емчужины нанизаны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 голубую нить.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Увидеть, изумиться,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Восторженно застыть –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Лишь это остаётся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Тому, кто попадёт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Луарскую долину,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Где время исчезнет на миг.</a:t>
            </a:r>
          </a:p>
          <a:p>
            <a:endParaRPr lang="ru-RU" dirty="0"/>
          </a:p>
        </p:txBody>
      </p:sp>
      <p:pic>
        <p:nvPicPr>
          <p:cNvPr id="6" name="GOTIKA-F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500430" y="1357298"/>
            <a:ext cx="5286412" cy="3964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03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рт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69654" cy="6858000"/>
          </a:xfrm>
          <a:prstGeom prst="rect">
            <a:avLst/>
          </a:prstGeom>
        </p:spPr>
      </p:pic>
      <p:pic>
        <p:nvPicPr>
          <p:cNvPr id="4" name="Рисунок 3" descr="Замок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3500438"/>
            <a:ext cx="781050" cy="704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08" y="285728"/>
            <a:ext cx="47149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i="1" cap="none" spc="0" dirty="0" smtClean="0">
                <a:ln/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Шамбор</a:t>
            </a:r>
            <a:endParaRPr lang="ru-RU" sz="8000" b="1" i="1" cap="none" spc="0" dirty="0">
              <a:ln/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643050"/>
            <a:ext cx="40005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Это один из самых прекрасных замков Долины Луары. Он построен Франциском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который в 20 лет стал королём Франции. Леонардо да Винчи был приглашён в Блуа, работал над проектом его реконструкции. Жилой корпус замка являлся в Х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веке резиденцией двора. На каждом из трёх его этажей находились крестообразно расположенные залы. Большая часть комнат: 365 из 440 были снабжены каминами.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hambor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071678"/>
            <a:ext cx="395804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100</Words>
  <Application>Microsoft Office PowerPoint</Application>
  <PresentationFormat>Экран (4:3)</PresentationFormat>
  <Paragraphs>10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Слайд 1</vt:lpstr>
      <vt:lpstr>Слайд 2</vt:lpstr>
      <vt:lpstr>Слайд 3</vt:lpstr>
      <vt:lpstr>Слайд 4</vt:lpstr>
    </vt:vector>
  </TitlesOfParts>
  <Company>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student</cp:lastModifiedBy>
  <cp:revision>7</cp:revision>
  <dcterms:created xsi:type="dcterms:W3CDTF">2015-04-18T07:13:02Z</dcterms:created>
  <dcterms:modified xsi:type="dcterms:W3CDTF">2015-04-18T08:14:06Z</dcterms:modified>
</cp:coreProperties>
</file>