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82" r:id="rId11"/>
    <p:sldId id="262" r:id="rId12"/>
    <p:sldId id="263" r:id="rId13"/>
    <p:sldId id="264" r:id="rId14"/>
    <p:sldId id="273" r:id="rId15"/>
    <p:sldId id="274" r:id="rId16"/>
    <p:sldId id="275" r:id="rId17"/>
    <p:sldId id="271" r:id="rId18"/>
    <p:sldId id="272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432244580538551"/>
          <c:y val="3.9249326607398272E-2"/>
          <c:w val="0.74468989987362721"/>
          <c:h val="0.815729823686142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определились 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определились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0.88000000000000034</c:v>
                </c:pt>
              </c:numCache>
            </c:numRef>
          </c:val>
        </c:ser>
        <c:dLbls>
          <c:showVal val="1"/>
        </c:dLbls>
        <c:gapWidth val="75"/>
        <c:axId val="81128448"/>
        <c:axId val="81158912"/>
      </c:barChart>
      <c:catAx>
        <c:axId val="81128448"/>
        <c:scaling>
          <c:orientation val="minMax"/>
        </c:scaling>
        <c:axPos val="b"/>
        <c:numFmt formatCode="General" sourceLinked="1"/>
        <c:majorTickMark val="none"/>
        <c:tickLblPos val="nextTo"/>
        <c:crossAx val="81158912"/>
        <c:crosses val="autoZero"/>
        <c:auto val="1"/>
        <c:lblAlgn val="ctr"/>
        <c:lblOffset val="100"/>
      </c:catAx>
      <c:valAx>
        <c:axId val="81158912"/>
        <c:scaling>
          <c:orientation val="minMax"/>
        </c:scaling>
        <c:axPos val="l"/>
        <c:numFmt formatCode="0%" sourceLinked="1"/>
        <c:majorTickMark val="none"/>
        <c:tickLblPos val="nextTo"/>
        <c:crossAx val="811284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50E6A-6BAE-482C-BB56-FE3DC46436F6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C7AEB72-F11D-4218-880F-451A5C841C80}">
      <dgm:prSet phldrT="[Текст]"/>
      <dgm:spPr/>
      <dgm:t>
        <a:bodyPr/>
        <a:lstStyle/>
        <a:p>
          <a:r>
            <a:rPr lang="ru-RU" dirty="0" smtClean="0"/>
            <a:t>аптека</a:t>
          </a:r>
          <a:endParaRPr lang="ru-RU" dirty="0"/>
        </a:p>
      </dgm:t>
    </dgm:pt>
    <dgm:pt modelId="{6D2EBDED-9372-485A-B63A-629F3FAC09A1}" type="parTrans" cxnId="{ECE26BFF-1600-4C54-A0E9-A14DF2918DEB}">
      <dgm:prSet/>
      <dgm:spPr/>
      <dgm:t>
        <a:bodyPr/>
        <a:lstStyle/>
        <a:p>
          <a:endParaRPr lang="ru-RU"/>
        </a:p>
      </dgm:t>
    </dgm:pt>
    <dgm:pt modelId="{ECF48E27-43B4-4C43-B897-3E511911301D}" type="sibTrans" cxnId="{ECE26BFF-1600-4C54-A0E9-A14DF2918DEB}">
      <dgm:prSet/>
      <dgm:spPr/>
      <dgm:t>
        <a:bodyPr/>
        <a:lstStyle/>
        <a:p>
          <a:endParaRPr lang="ru-RU"/>
        </a:p>
      </dgm:t>
    </dgm:pt>
    <dgm:pt modelId="{BDE6F6EC-CD57-479B-84A9-80AF8926AF1C}">
      <dgm:prSet phldrT="[Текст]"/>
      <dgm:spPr/>
      <dgm:t>
        <a:bodyPr/>
        <a:lstStyle/>
        <a:p>
          <a:r>
            <a:rPr lang="ru-RU" dirty="0" smtClean="0"/>
            <a:t>почта</a:t>
          </a:r>
          <a:endParaRPr lang="ru-RU" dirty="0"/>
        </a:p>
      </dgm:t>
    </dgm:pt>
    <dgm:pt modelId="{14B49C06-2FC4-4B01-8226-B68CF0C305C3}" type="parTrans" cxnId="{C66BDF03-D700-41A7-A743-AB5E085DF405}">
      <dgm:prSet/>
      <dgm:spPr/>
      <dgm:t>
        <a:bodyPr/>
        <a:lstStyle/>
        <a:p>
          <a:endParaRPr lang="ru-RU"/>
        </a:p>
      </dgm:t>
    </dgm:pt>
    <dgm:pt modelId="{2BF24E4A-B42E-41B2-A0DD-877B759AC0CD}" type="sibTrans" cxnId="{C66BDF03-D700-41A7-A743-AB5E085DF405}">
      <dgm:prSet/>
      <dgm:spPr/>
      <dgm:t>
        <a:bodyPr/>
        <a:lstStyle/>
        <a:p>
          <a:endParaRPr lang="ru-RU"/>
        </a:p>
      </dgm:t>
    </dgm:pt>
    <dgm:pt modelId="{706A2343-ED7F-4A9D-BC93-502B26C692AE}">
      <dgm:prSet phldrT="[Текст]"/>
      <dgm:spPr/>
      <dgm:t>
        <a:bodyPr/>
        <a:lstStyle/>
        <a:p>
          <a:r>
            <a:rPr lang="ru-RU" dirty="0" smtClean="0"/>
            <a:t>Пожарная часть</a:t>
          </a:r>
          <a:endParaRPr lang="ru-RU" dirty="0"/>
        </a:p>
      </dgm:t>
    </dgm:pt>
    <dgm:pt modelId="{F6C6CFE4-1718-4068-AAE8-2663972434D8}" type="parTrans" cxnId="{2AA72639-4098-455C-A257-4FB3B56F1E8D}">
      <dgm:prSet/>
      <dgm:spPr/>
      <dgm:t>
        <a:bodyPr/>
        <a:lstStyle/>
        <a:p>
          <a:endParaRPr lang="ru-RU"/>
        </a:p>
      </dgm:t>
    </dgm:pt>
    <dgm:pt modelId="{1D15CFC8-604C-4879-B331-03D7396C1CC5}" type="sibTrans" cxnId="{2AA72639-4098-455C-A257-4FB3B56F1E8D}">
      <dgm:prSet/>
      <dgm:spPr/>
      <dgm:t>
        <a:bodyPr/>
        <a:lstStyle/>
        <a:p>
          <a:endParaRPr lang="ru-RU"/>
        </a:p>
      </dgm:t>
    </dgm:pt>
    <dgm:pt modelId="{470FF582-3228-4A35-9E9E-ABC05FA3EE7A}">
      <dgm:prSet phldrT="[Текст]"/>
      <dgm:spPr/>
      <dgm:t>
        <a:bodyPr/>
        <a:lstStyle/>
        <a:p>
          <a:r>
            <a:rPr lang="ru-RU" dirty="0" smtClean="0"/>
            <a:t>библиотека</a:t>
          </a:r>
          <a:endParaRPr lang="ru-RU" dirty="0"/>
        </a:p>
      </dgm:t>
    </dgm:pt>
    <dgm:pt modelId="{D7A1CE91-6B7F-4FC8-BC59-363DA42C6C75}" type="parTrans" cxnId="{01BD2DA8-8834-469B-8427-30A33498CF4E}">
      <dgm:prSet/>
      <dgm:spPr/>
      <dgm:t>
        <a:bodyPr/>
        <a:lstStyle/>
        <a:p>
          <a:endParaRPr lang="ru-RU"/>
        </a:p>
      </dgm:t>
    </dgm:pt>
    <dgm:pt modelId="{EF0AC57B-2078-4BD8-8D42-0070AA28C3A1}" type="sibTrans" cxnId="{01BD2DA8-8834-469B-8427-30A33498CF4E}">
      <dgm:prSet/>
      <dgm:spPr/>
      <dgm:t>
        <a:bodyPr/>
        <a:lstStyle/>
        <a:p>
          <a:endParaRPr lang="ru-RU"/>
        </a:p>
      </dgm:t>
    </dgm:pt>
    <dgm:pt modelId="{66E59899-D40D-43E7-B13B-B48115855D36}">
      <dgm:prSet phldrT="[Текст]"/>
      <dgm:spPr/>
      <dgm:t>
        <a:bodyPr/>
        <a:lstStyle/>
        <a:p>
          <a:r>
            <a:rPr lang="ru-RU" dirty="0" smtClean="0"/>
            <a:t>полиция</a:t>
          </a:r>
          <a:endParaRPr lang="ru-RU" dirty="0"/>
        </a:p>
      </dgm:t>
    </dgm:pt>
    <dgm:pt modelId="{59C3782F-5FF6-4367-90F1-0ABF3CCA25ED}" type="parTrans" cxnId="{6401AD8C-3107-4206-B85F-E54018693B5E}">
      <dgm:prSet/>
      <dgm:spPr/>
      <dgm:t>
        <a:bodyPr/>
        <a:lstStyle/>
        <a:p>
          <a:endParaRPr lang="ru-RU"/>
        </a:p>
      </dgm:t>
    </dgm:pt>
    <dgm:pt modelId="{901D417F-B9DC-4507-A928-5732D2600EEF}" type="sibTrans" cxnId="{6401AD8C-3107-4206-B85F-E54018693B5E}">
      <dgm:prSet/>
      <dgm:spPr/>
      <dgm:t>
        <a:bodyPr/>
        <a:lstStyle/>
        <a:p>
          <a:endParaRPr lang="ru-RU"/>
        </a:p>
      </dgm:t>
    </dgm:pt>
    <dgm:pt modelId="{C2B56EA4-92B9-4F10-A7C7-332570EB8C2F}" type="pres">
      <dgm:prSet presAssocID="{EA750E6A-6BAE-482C-BB56-FE3DC46436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9C5EFC-894F-4EB1-8C07-30455F7606BF}" type="pres">
      <dgm:prSet presAssocID="{BC7AEB72-F11D-4218-880F-451A5C841C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3BB5C-AF77-4C75-886D-5A2217DB4B30}" type="pres">
      <dgm:prSet presAssocID="{BC7AEB72-F11D-4218-880F-451A5C841C80}" presName="spNode" presStyleCnt="0"/>
      <dgm:spPr/>
    </dgm:pt>
    <dgm:pt modelId="{83C80BAA-835A-4049-99B1-797CC1593BA8}" type="pres">
      <dgm:prSet presAssocID="{ECF48E27-43B4-4C43-B897-3E511911301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6219659-DC1E-478F-B0B8-55930F35CF3C}" type="pres">
      <dgm:prSet presAssocID="{BDE6F6EC-CD57-479B-84A9-80AF8926AF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910E0-43ED-43F9-B336-B0CFE57A5944}" type="pres">
      <dgm:prSet presAssocID="{BDE6F6EC-CD57-479B-84A9-80AF8926AF1C}" presName="spNode" presStyleCnt="0"/>
      <dgm:spPr/>
    </dgm:pt>
    <dgm:pt modelId="{4AB1E4BA-19D1-4A3D-98FF-CC76BD1E35C8}" type="pres">
      <dgm:prSet presAssocID="{2BF24E4A-B42E-41B2-A0DD-877B759AC0C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F1ADBDA-E3E3-4634-949F-FD3E9D44B04B}" type="pres">
      <dgm:prSet presAssocID="{706A2343-ED7F-4A9D-BC93-502B26C692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E2CA4-A645-47DE-B914-B1734CBDEEC8}" type="pres">
      <dgm:prSet presAssocID="{706A2343-ED7F-4A9D-BC93-502B26C692AE}" presName="spNode" presStyleCnt="0"/>
      <dgm:spPr/>
    </dgm:pt>
    <dgm:pt modelId="{F38C122F-ED50-41CF-B348-F2DF570FC2F2}" type="pres">
      <dgm:prSet presAssocID="{1D15CFC8-604C-4879-B331-03D7396C1CC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4B3EFE2-08C0-4E4D-9578-1146C0456BE3}" type="pres">
      <dgm:prSet presAssocID="{470FF582-3228-4A35-9E9E-ABC05FA3EE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111D5-C0A2-4DE5-AA69-C19877FD0B86}" type="pres">
      <dgm:prSet presAssocID="{470FF582-3228-4A35-9E9E-ABC05FA3EE7A}" presName="spNode" presStyleCnt="0"/>
      <dgm:spPr/>
    </dgm:pt>
    <dgm:pt modelId="{785B7F30-6448-4874-AC3E-0EF3E644DEEC}" type="pres">
      <dgm:prSet presAssocID="{EF0AC57B-2078-4BD8-8D42-0070AA28C3A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AA25BF-D021-488D-A72A-6C5421276ED5}" type="pres">
      <dgm:prSet presAssocID="{66E59899-D40D-43E7-B13B-B48115855D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76F60-D38A-4A24-BA1F-6D25917816B2}" type="pres">
      <dgm:prSet presAssocID="{66E59899-D40D-43E7-B13B-B48115855D36}" presName="spNode" presStyleCnt="0"/>
      <dgm:spPr/>
    </dgm:pt>
    <dgm:pt modelId="{4B040561-91FD-4535-8F4E-C0B07F33BDB5}" type="pres">
      <dgm:prSet presAssocID="{901D417F-B9DC-4507-A928-5732D2600EE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401AD8C-3107-4206-B85F-E54018693B5E}" srcId="{EA750E6A-6BAE-482C-BB56-FE3DC46436F6}" destId="{66E59899-D40D-43E7-B13B-B48115855D36}" srcOrd="4" destOrd="0" parTransId="{59C3782F-5FF6-4367-90F1-0ABF3CCA25ED}" sibTransId="{901D417F-B9DC-4507-A928-5732D2600EEF}"/>
    <dgm:cxn modelId="{E687D48A-9FCB-4732-81F2-F39A189AE5CE}" type="presOf" srcId="{EF0AC57B-2078-4BD8-8D42-0070AA28C3A1}" destId="{785B7F30-6448-4874-AC3E-0EF3E644DEEC}" srcOrd="0" destOrd="0" presId="urn:microsoft.com/office/officeart/2005/8/layout/cycle6"/>
    <dgm:cxn modelId="{7AB8664E-D0CC-4606-B899-5A7344203D5C}" type="presOf" srcId="{BDE6F6EC-CD57-479B-84A9-80AF8926AF1C}" destId="{26219659-DC1E-478F-B0B8-55930F35CF3C}" srcOrd="0" destOrd="0" presId="urn:microsoft.com/office/officeart/2005/8/layout/cycle6"/>
    <dgm:cxn modelId="{72C9D329-09EB-4C7C-BE5A-734EA4999E1C}" type="presOf" srcId="{ECF48E27-43B4-4C43-B897-3E511911301D}" destId="{83C80BAA-835A-4049-99B1-797CC1593BA8}" srcOrd="0" destOrd="0" presId="urn:microsoft.com/office/officeart/2005/8/layout/cycle6"/>
    <dgm:cxn modelId="{4CEDD3AA-6805-4F38-BF21-B1D5DF4AD4A1}" type="presOf" srcId="{2BF24E4A-B42E-41B2-A0DD-877B759AC0CD}" destId="{4AB1E4BA-19D1-4A3D-98FF-CC76BD1E35C8}" srcOrd="0" destOrd="0" presId="urn:microsoft.com/office/officeart/2005/8/layout/cycle6"/>
    <dgm:cxn modelId="{FDBD356F-6BFD-4904-B4EB-686433153193}" type="presOf" srcId="{901D417F-B9DC-4507-A928-5732D2600EEF}" destId="{4B040561-91FD-4535-8F4E-C0B07F33BDB5}" srcOrd="0" destOrd="0" presId="urn:microsoft.com/office/officeart/2005/8/layout/cycle6"/>
    <dgm:cxn modelId="{2AA72639-4098-455C-A257-4FB3B56F1E8D}" srcId="{EA750E6A-6BAE-482C-BB56-FE3DC46436F6}" destId="{706A2343-ED7F-4A9D-BC93-502B26C692AE}" srcOrd="2" destOrd="0" parTransId="{F6C6CFE4-1718-4068-AAE8-2663972434D8}" sibTransId="{1D15CFC8-604C-4879-B331-03D7396C1CC5}"/>
    <dgm:cxn modelId="{4080C6C9-022A-45E3-87DD-DA8AA8B3E789}" type="presOf" srcId="{BC7AEB72-F11D-4218-880F-451A5C841C80}" destId="{169C5EFC-894F-4EB1-8C07-30455F7606BF}" srcOrd="0" destOrd="0" presId="urn:microsoft.com/office/officeart/2005/8/layout/cycle6"/>
    <dgm:cxn modelId="{28784ECF-72CC-4EAF-8852-E83168E9DE46}" type="presOf" srcId="{EA750E6A-6BAE-482C-BB56-FE3DC46436F6}" destId="{C2B56EA4-92B9-4F10-A7C7-332570EB8C2F}" srcOrd="0" destOrd="0" presId="urn:microsoft.com/office/officeart/2005/8/layout/cycle6"/>
    <dgm:cxn modelId="{01BD2DA8-8834-469B-8427-30A33498CF4E}" srcId="{EA750E6A-6BAE-482C-BB56-FE3DC46436F6}" destId="{470FF582-3228-4A35-9E9E-ABC05FA3EE7A}" srcOrd="3" destOrd="0" parTransId="{D7A1CE91-6B7F-4FC8-BC59-363DA42C6C75}" sibTransId="{EF0AC57B-2078-4BD8-8D42-0070AA28C3A1}"/>
    <dgm:cxn modelId="{7D237DCA-4937-4181-B336-B695E3434F32}" type="presOf" srcId="{1D15CFC8-604C-4879-B331-03D7396C1CC5}" destId="{F38C122F-ED50-41CF-B348-F2DF570FC2F2}" srcOrd="0" destOrd="0" presId="urn:microsoft.com/office/officeart/2005/8/layout/cycle6"/>
    <dgm:cxn modelId="{ECE26BFF-1600-4C54-A0E9-A14DF2918DEB}" srcId="{EA750E6A-6BAE-482C-BB56-FE3DC46436F6}" destId="{BC7AEB72-F11D-4218-880F-451A5C841C80}" srcOrd="0" destOrd="0" parTransId="{6D2EBDED-9372-485A-B63A-629F3FAC09A1}" sibTransId="{ECF48E27-43B4-4C43-B897-3E511911301D}"/>
    <dgm:cxn modelId="{C66BDF03-D700-41A7-A743-AB5E085DF405}" srcId="{EA750E6A-6BAE-482C-BB56-FE3DC46436F6}" destId="{BDE6F6EC-CD57-479B-84A9-80AF8926AF1C}" srcOrd="1" destOrd="0" parTransId="{14B49C06-2FC4-4B01-8226-B68CF0C305C3}" sibTransId="{2BF24E4A-B42E-41B2-A0DD-877B759AC0CD}"/>
    <dgm:cxn modelId="{28DCF28F-B48F-4D5F-806D-06A832527EED}" type="presOf" srcId="{66E59899-D40D-43E7-B13B-B48115855D36}" destId="{61AA25BF-D021-488D-A72A-6C5421276ED5}" srcOrd="0" destOrd="0" presId="urn:microsoft.com/office/officeart/2005/8/layout/cycle6"/>
    <dgm:cxn modelId="{6EB29042-8C83-4D12-A0FB-030BF9FE80C6}" type="presOf" srcId="{470FF582-3228-4A35-9E9E-ABC05FA3EE7A}" destId="{04B3EFE2-08C0-4E4D-9578-1146C0456BE3}" srcOrd="0" destOrd="0" presId="urn:microsoft.com/office/officeart/2005/8/layout/cycle6"/>
    <dgm:cxn modelId="{9F2D2B96-6618-4D6A-85D4-4E52974108C4}" type="presOf" srcId="{706A2343-ED7F-4A9D-BC93-502B26C692AE}" destId="{FF1ADBDA-E3E3-4634-949F-FD3E9D44B04B}" srcOrd="0" destOrd="0" presId="urn:microsoft.com/office/officeart/2005/8/layout/cycle6"/>
    <dgm:cxn modelId="{2C944AA3-582E-4D08-8F41-6517DD58DCC0}" type="presParOf" srcId="{C2B56EA4-92B9-4F10-A7C7-332570EB8C2F}" destId="{169C5EFC-894F-4EB1-8C07-30455F7606BF}" srcOrd="0" destOrd="0" presId="urn:microsoft.com/office/officeart/2005/8/layout/cycle6"/>
    <dgm:cxn modelId="{6C1AAE47-AD44-47F6-A7EA-F6B15366B395}" type="presParOf" srcId="{C2B56EA4-92B9-4F10-A7C7-332570EB8C2F}" destId="{4A43BB5C-AF77-4C75-886D-5A2217DB4B30}" srcOrd="1" destOrd="0" presId="urn:microsoft.com/office/officeart/2005/8/layout/cycle6"/>
    <dgm:cxn modelId="{B7FD7FA8-7983-485F-AEA3-2DCCB66839B3}" type="presParOf" srcId="{C2B56EA4-92B9-4F10-A7C7-332570EB8C2F}" destId="{83C80BAA-835A-4049-99B1-797CC1593BA8}" srcOrd="2" destOrd="0" presId="urn:microsoft.com/office/officeart/2005/8/layout/cycle6"/>
    <dgm:cxn modelId="{D16C43E2-F207-4692-84FD-797C84E943FE}" type="presParOf" srcId="{C2B56EA4-92B9-4F10-A7C7-332570EB8C2F}" destId="{26219659-DC1E-478F-B0B8-55930F35CF3C}" srcOrd="3" destOrd="0" presId="urn:microsoft.com/office/officeart/2005/8/layout/cycle6"/>
    <dgm:cxn modelId="{F5681732-249B-470F-BD60-B4200AE2B8C2}" type="presParOf" srcId="{C2B56EA4-92B9-4F10-A7C7-332570EB8C2F}" destId="{270910E0-43ED-43F9-B336-B0CFE57A5944}" srcOrd="4" destOrd="0" presId="urn:microsoft.com/office/officeart/2005/8/layout/cycle6"/>
    <dgm:cxn modelId="{FFA38AAD-34D6-430A-BC9B-9A887E88C758}" type="presParOf" srcId="{C2B56EA4-92B9-4F10-A7C7-332570EB8C2F}" destId="{4AB1E4BA-19D1-4A3D-98FF-CC76BD1E35C8}" srcOrd="5" destOrd="0" presId="urn:microsoft.com/office/officeart/2005/8/layout/cycle6"/>
    <dgm:cxn modelId="{0730F0E2-2D8A-4D69-B376-32E1001FF226}" type="presParOf" srcId="{C2B56EA4-92B9-4F10-A7C7-332570EB8C2F}" destId="{FF1ADBDA-E3E3-4634-949F-FD3E9D44B04B}" srcOrd="6" destOrd="0" presId="urn:microsoft.com/office/officeart/2005/8/layout/cycle6"/>
    <dgm:cxn modelId="{95FD5B2E-89A0-4E44-9F4F-1BA3BB5393F5}" type="presParOf" srcId="{C2B56EA4-92B9-4F10-A7C7-332570EB8C2F}" destId="{841E2CA4-A645-47DE-B914-B1734CBDEEC8}" srcOrd="7" destOrd="0" presId="urn:microsoft.com/office/officeart/2005/8/layout/cycle6"/>
    <dgm:cxn modelId="{BFDEBF02-BB3A-4861-B322-634E3655D656}" type="presParOf" srcId="{C2B56EA4-92B9-4F10-A7C7-332570EB8C2F}" destId="{F38C122F-ED50-41CF-B348-F2DF570FC2F2}" srcOrd="8" destOrd="0" presId="urn:microsoft.com/office/officeart/2005/8/layout/cycle6"/>
    <dgm:cxn modelId="{46A9AF31-2D74-48C8-B206-A5FE0C1ACD7C}" type="presParOf" srcId="{C2B56EA4-92B9-4F10-A7C7-332570EB8C2F}" destId="{04B3EFE2-08C0-4E4D-9578-1146C0456BE3}" srcOrd="9" destOrd="0" presId="urn:microsoft.com/office/officeart/2005/8/layout/cycle6"/>
    <dgm:cxn modelId="{28035B7B-5E6F-4B15-9DAD-131E372D7A0A}" type="presParOf" srcId="{C2B56EA4-92B9-4F10-A7C7-332570EB8C2F}" destId="{6E0111D5-C0A2-4DE5-AA69-C19877FD0B86}" srcOrd="10" destOrd="0" presId="urn:microsoft.com/office/officeart/2005/8/layout/cycle6"/>
    <dgm:cxn modelId="{9CAD01DF-F5EA-41E8-AD97-623BFE19D5E7}" type="presParOf" srcId="{C2B56EA4-92B9-4F10-A7C7-332570EB8C2F}" destId="{785B7F30-6448-4874-AC3E-0EF3E644DEEC}" srcOrd="11" destOrd="0" presId="urn:microsoft.com/office/officeart/2005/8/layout/cycle6"/>
    <dgm:cxn modelId="{FB635D43-FB20-440C-A9BD-D40ECF0902AC}" type="presParOf" srcId="{C2B56EA4-92B9-4F10-A7C7-332570EB8C2F}" destId="{61AA25BF-D021-488D-A72A-6C5421276ED5}" srcOrd="12" destOrd="0" presId="urn:microsoft.com/office/officeart/2005/8/layout/cycle6"/>
    <dgm:cxn modelId="{FD42D707-F41F-4461-A2C7-0396FA13B508}" type="presParOf" srcId="{C2B56EA4-92B9-4F10-A7C7-332570EB8C2F}" destId="{F6676F60-D38A-4A24-BA1F-6D25917816B2}" srcOrd="13" destOrd="0" presId="urn:microsoft.com/office/officeart/2005/8/layout/cycle6"/>
    <dgm:cxn modelId="{E0B81490-6A85-449D-9300-7ACCC778195D}" type="presParOf" srcId="{C2B56EA4-92B9-4F10-A7C7-332570EB8C2F}" destId="{4B040561-91FD-4535-8F4E-C0B07F33BDB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C5EFC-894F-4EB1-8C07-30455F7606BF}">
      <dsp:nvSpPr>
        <dsp:cNvPr id="0" name=""/>
        <dsp:cNvSpPr/>
      </dsp:nvSpPr>
      <dsp:spPr>
        <a:xfrm>
          <a:off x="3393504" y="1214"/>
          <a:ext cx="1442591" cy="9376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аптека</a:t>
          </a:r>
          <a:endParaRPr lang="ru-RU" sz="1700" kern="1200" dirty="0"/>
        </a:p>
      </dsp:txBody>
      <dsp:txXfrm>
        <a:off x="3439278" y="46988"/>
        <a:ext cx="1351043" cy="846136"/>
      </dsp:txXfrm>
    </dsp:sp>
    <dsp:sp modelId="{83C80BAA-835A-4049-99B1-797CC1593BA8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603721" y="148661"/>
              </a:moveTo>
              <a:arcTo wR="1872527" hR="1872527" stAng="17579083" swAng="196035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9659-DC1E-478F-B0B8-55930F35CF3C}">
      <dsp:nvSpPr>
        <dsp:cNvPr id="0" name=""/>
        <dsp:cNvSpPr/>
      </dsp:nvSpPr>
      <dsp:spPr>
        <a:xfrm>
          <a:off x="5174383" y="1295099"/>
          <a:ext cx="1442591" cy="9376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почта</a:t>
          </a:r>
          <a:endParaRPr lang="ru-RU" sz="1700" kern="1200" dirty="0"/>
        </a:p>
      </dsp:txBody>
      <dsp:txXfrm>
        <a:off x="5220157" y="1340873"/>
        <a:ext cx="1351043" cy="846136"/>
      </dsp:txXfrm>
    </dsp:sp>
    <dsp:sp modelId="{4AB1E4BA-19D1-4A3D-98FF-CC76BD1E35C8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742496" y="1774691"/>
              </a:moveTo>
              <a:arcTo wR="1872527" hR="1872527" stAng="21420303" swAng="219539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ADBDA-E3E3-4634-949F-FD3E9D44B04B}">
      <dsp:nvSpPr>
        <dsp:cNvPr id="0" name=""/>
        <dsp:cNvSpPr/>
      </dsp:nvSpPr>
      <dsp:spPr>
        <a:xfrm>
          <a:off x="4494148" y="3388648"/>
          <a:ext cx="1442591" cy="9376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Пожарная часть</a:t>
          </a:r>
          <a:endParaRPr lang="ru-RU" sz="1700" kern="1200" dirty="0"/>
        </a:p>
      </dsp:txBody>
      <dsp:txXfrm>
        <a:off x="4539922" y="3434422"/>
        <a:ext cx="1351043" cy="846136"/>
      </dsp:txXfrm>
    </dsp:sp>
    <dsp:sp modelId="{F38C122F-ED50-41CF-B348-F2DF570FC2F2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244442" y="3707748"/>
              </a:moveTo>
              <a:arcTo wR="1872527" hR="1872527" stAng="4712634" swAng="137473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3EFE2-08C0-4E4D-9578-1146C0456BE3}">
      <dsp:nvSpPr>
        <dsp:cNvPr id="0" name=""/>
        <dsp:cNvSpPr/>
      </dsp:nvSpPr>
      <dsp:spPr>
        <a:xfrm>
          <a:off x="2292860" y="3388648"/>
          <a:ext cx="1442591" cy="9376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библиотека</a:t>
          </a:r>
          <a:endParaRPr lang="ru-RU" sz="1700" kern="1200" dirty="0"/>
        </a:p>
      </dsp:txBody>
      <dsp:txXfrm>
        <a:off x="2338634" y="3434422"/>
        <a:ext cx="1351043" cy="846136"/>
      </dsp:txXfrm>
    </dsp:sp>
    <dsp:sp modelId="{785B7F30-6448-4874-AC3E-0EF3E644DEEC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12768" y="2908630"/>
              </a:moveTo>
              <a:arcTo wR="1872527" hR="1872527" stAng="8784302" swAng="219539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A25BF-D021-488D-A72A-6C5421276ED5}">
      <dsp:nvSpPr>
        <dsp:cNvPr id="0" name=""/>
        <dsp:cNvSpPr/>
      </dsp:nvSpPr>
      <dsp:spPr>
        <a:xfrm>
          <a:off x="1612625" y="1295099"/>
          <a:ext cx="1442591" cy="9376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полиция</a:t>
          </a:r>
          <a:endParaRPr lang="ru-RU" sz="1700" kern="1200" dirty="0"/>
        </a:p>
      </dsp:txBody>
      <dsp:txXfrm>
        <a:off x="1658399" y="1340873"/>
        <a:ext cx="1351043" cy="846136"/>
      </dsp:txXfrm>
    </dsp:sp>
    <dsp:sp modelId="{4B040561-91FD-4535-8F4E-C0B07F33BDB5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26422" y="816157"/>
              </a:moveTo>
              <a:arcTo wR="1872527" hR="1872527" stAng="12860561" swAng="196035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4E41F-23F6-4BE3-A2B3-54FB39B51D1B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0AA8A-9856-4255-A5AC-4BA63CE3A6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2579712"/>
          </a:xfrm>
        </p:spPr>
        <p:txBody>
          <a:bodyPr>
            <a:normAutofit/>
          </a:bodyPr>
          <a:lstStyle/>
          <a:p>
            <a:r>
              <a:rPr lang="ru-RU" b="1" dirty="0"/>
              <a:t>«Мой профессиональный выбор»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68816"/>
          </a:xfrm>
        </p:spPr>
        <p:txBody>
          <a:bodyPr>
            <a:normAutofit/>
          </a:bodyPr>
          <a:lstStyle/>
          <a:p>
            <a:r>
              <a:rPr lang="ru-RU" b="1" dirty="0" smtClean="0"/>
              <a:t> реализация </a:t>
            </a:r>
            <a:r>
              <a:rPr lang="ru-RU" b="1" dirty="0"/>
              <a:t>программы по профориентации </a:t>
            </a:r>
            <a:endParaRPr lang="ru-RU" dirty="0"/>
          </a:p>
          <a:p>
            <a:r>
              <a:rPr lang="ru-RU" b="1" dirty="0"/>
              <a:t>учащихся  8-9 «А» класса </a:t>
            </a:r>
            <a:endParaRPr lang="ru-RU" dirty="0"/>
          </a:p>
          <a:p>
            <a:r>
              <a:rPr lang="ru-RU" b="1" dirty="0"/>
              <a:t>МАОУ «СОШ № 24»г. Перми</a:t>
            </a:r>
            <a:endParaRPr lang="ru-RU" dirty="0"/>
          </a:p>
          <a:p>
            <a:r>
              <a:rPr lang="ru-RU" b="1" dirty="0"/>
              <a:t>«Я выбираю САМ!»</a:t>
            </a:r>
            <a:endParaRPr lang="ru-RU" dirty="0"/>
          </a:p>
          <a:p>
            <a:r>
              <a:rPr lang="ru-RU" b="1" dirty="0"/>
              <a:t>За 2012-2014 учебный год.</a:t>
            </a:r>
            <a:endParaRPr lang="ru-RU" dirty="0"/>
          </a:p>
          <a:p>
            <a:r>
              <a:rPr lang="ru-RU" dirty="0" smtClean="0"/>
              <a:t>Программа выполнена </a:t>
            </a:r>
            <a:r>
              <a:rPr lang="ru-RU" dirty="0" err="1" smtClean="0"/>
              <a:t>Соломатовой</a:t>
            </a:r>
            <a:r>
              <a:rPr lang="ru-RU" dirty="0" smtClean="0"/>
              <a:t> З.Б.</a:t>
            </a:r>
          </a:p>
          <a:p>
            <a:r>
              <a:rPr lang="ru-RU" dirty="0" smtClean="0"/>
              <a:t>Классным руководителем 8,9 «А»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944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53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24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карта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ru-RU" i="1" dirty="0">
                <a:ea typeface="Batang" pitchFamily="18" charset="-127"/>
              </a:rPr>
              <a:t>«</a:t>
            </a:r>
            <a:r>
              <a:rPr lang="ru-RU" i="1" dirty="0">
                <a:latin typeface="Cambria" pitchFamily="18" charset="0"/>
                <a:ea typeface="Batang" pitchFamily="18" charset="-127"/>
              </a:rPr>
              <a:t>Я добрый, отзывчивый,  жизнерадостный, трудолюбивый, усидчивый и спокойный человек. Мне кажется, мне подходит Архитектура. В классе мы вели дневник самоопределения. Я выяснила, что я Человек - Художественный образ. Еще один + в пользу Архитектуры…»(</a:t>
            </a:r>
            <a:r>
              <a:rPr lang="ru-RU" i="1" dirty="0" err="1">
                <a:latin typeface="Cambria" pitchFamily="18" charset="0"/>
                <a:ea typeface="Batang" pitchFamily="18" charset="-127"/>
              </a:rPr>
              <a:t>Васева</a:t>
            </a:r>
            <a:r>
              <a:rPr lang="ru-RU" i="1" dirty="0">
                <a:latin typeface="Cambria" pitchFamily="18" charset="0"/>
                <a:ea typeface="Batang" pitchFamily="18" charset="-127"/>
              </a:rPr>
              <a:t> Н.); </a:t>
            </a:r>
            <a:endParaRPr lang="ru-RU" i="1" dirty="0" smtClean="0">
              <a:latin typeface="Cambria" pitchFamily="18" charset="0"/>
              <a:ea typeface="Batang" pitchFamily="18" charset="-127"/>
            </a:endParaRPr>
          </a:p>
          <a:p>
            <a:pPr lvl="1"/>
            <a:r>
              <a:rPr lang="ru-RU" i="1" dirty="0" smtClean="0">
                <a:latin typeface="Cambria" pitchFamily="18" charset="0"/>
              </a:rPr>
              <a:t>«</a:t>
            </a:r>
            <a:r>
              <a:rPr lang="ru-RU" i="1" dirty="0">
                <a:latin typeface="Cambria" pitchFamily="18" charset="0"/>
              </a:rPr>
              <a:t>Я выбрала профессию переводчика, потому что меня всегда привлекали иностранные языки. Если совсем честно, то в дальнейшем я планирую изучить множество языков: французский, немецкий, итальянский, - хочу стать этаким полиглотом. И если верить этому Дневнику ,то у меня должно получиться, ведь он показал, что я филолог.»(Миронова П.); </a:t>
            </a:r>
            <a:endParaRPr lang="ru-RU" i="1" dirty="0" smtClean="0">
              <a:latin typeface="Cambria" pitchFamily="18" charset="0"/>
            </a:endParaRPr>
          </a:p>
          <a:p>
            <a:pPr lvl="1"/>
            <a:r>
              <a:rPr lang="ru-RU" i="1" dirty="0" smtClean="0">
                <a:latin typeface="Cambria" pitchFamily="18" charset="0"/>
              </a:rPr>
              <a:t>« </a:t>
            </a:r>
            <a:r>
              <a:rPr lang="ru-RU" i="1" dirty="0">
                <a:latin typeface="Cambria" pitchFamily="18" charset="0"/>
              </a:rPr>
              <a:t>В классе мы занимались самоопределением. Я человек- природа, Я очень люблю природу, хочу быть биологом . долго думала, кем стать, потом решила, что знания биологии пригодятся при поступлении в медицинскую академию, сейчас меня радует профессия косметолога- дерматолога, поэтому я решила пойти учиться в 10-ый класс, уделяя большое внимание предмету биологии, и в этом убедиться мне помог Дневник») </a:t>
            </a:r>
            <a:r>
              <a:rPr lang="ru-RU" i="1" dirty="0" err="1">
                <a:latin typeface="Cambria" pitchFamily="18" charset="0"/>
              </a:rPr>
              <a:t>Семагина</a:t>
            </a:r>
            <a:r>
              <a:rPr lang="ru-RU" i="1" dirty="0">
                <a:latin typeface="Cambria" pitchFamily="18" charset="0"/>
              </a:rPr>
              <a:t> В.).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4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756083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40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61340" y="1935163"/>
            <a:ext cx="622131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548680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74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Определились с выбранной профессией</a:t>
            </a:r>
            <a:endParaRPr lang="ru-RU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77048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5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сочин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794601" y="166326"/>
            <a:ext cx="3008942" cy="52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951584" y="323197"/>
            <a:ext cx="3160593" cy="50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esktop\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5098010" y="1135495"/>
            <a:ext cx="3253492" cy="44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анк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42984"/>
            <a:ext cx="4145036" cy="53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7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908720"/>
            <a:ext cx="79208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"Я предпочитаю разговаривать с детьми – есть, по крайней мере, надежда,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что из них выйдут разумные существа…”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r">
              <a:buNone/>
            </a:pPr>
            <a:r>
              <a:rPr lang="ru-RU" b="1" dirty="0"/>
              <a:t>Серен Кьеркегор</a:t>
            </a:r>
            <a:endParaRPr lang="ru-RU" dirty="0"/>
          </a:p>
          <a:p>
            <a:pPr marL="0" indent="0" algn="r">
              <a:buNone/>
            </a:pPr>
            <a:r>
              <a:rPr lang="ru-RU" b="1" dirty="0" smtClean="0"/>
              <a:t>датский </a:t>
            </a:r>
            <a:r>
              <a:rPr lang="ru-RU" b="1" dirty="0"/>
              <a:t>философ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54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548680"/>
            <a:ext cx="806489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0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575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52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692696"/>
            <a:ext cx="813690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0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«Можете </a:t>
            </a:r>
            <a:r>
              <a:rPr lang="ru-RU" dirty="0"/>
              <a:t>петь только своим голосом, рисовать своей рукой...Как бы ни сложились обстоятельства, вы должны играть на своем инструменте в сложном оркестре жизни».</a:t>
            </a:r>
          </a:p>
          <a:p>
            <a:pPr algn="r"/>
            <a:r>
              <a:rPr lang="ru-RU" dirty="0" smtClean="0"/>
              <a:t>Дейл Карнеги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941656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208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Самоопределение  группы учащихся в 8-9 классе школы.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3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 </a:t>
            </a:r>
            <a:r>
              <a:rPr lang="ru-RU" dirty="0"/>
              <a:t>будут созданы  условия развивающей среды для учеников 8- 9 класса, то они </a:t>
            </a:r>
            <a:r>
              <a:rPr lang="ru-RU" dirty="0" smtClean="0"/>
              <a:t>смогут осознанно </a:t>
            </a:r>
            <a:r>
              <a:rPr lang="ru-RU" dirty="0"/>
              <a:t>подойти к выбору профессии, определить для себя куда пойти </a:t>
            </a:r>
            <a:r>
              <a:rPr lang="ru-RU" dirty="0" smtClean="0"/>
              <a:t>учиться: </a:t>
            </a:r>
            <a:r>
              <a:rPr lang="ru-RU" dirty="0"/>
              <a:t>в другие учебные заведения или продолжить обучение в школе.</a:t>
            </a:r>
          </a:p>
        </p:txBody>
      </p:sp>
    </p:spTree>
    <p:extLst>
      <p:ext uri="{BB962C8B-B14F-4D97-AF65-F5344CB8AC3E}">
        <p14:creationId xmlns:p14="http://schemas.microsoft.com/office/powerpoint/2010/main" xmlns="" val="34417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условий для профессионального </a:t>
            </a:r>
            <a:r>
              <a:rPr lang="ru-RU" dirty="0" smtClean="0"/>
              <a:t>самоопределения </a:t>
            </a:r>
            <a:r>
              <a:rPr lang="ru-RU" dirty="0"/>
              <a:t>учащихся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Время</a:t>
            </a:r>
          </a:p>
          <a:p>
            <a:r>
              <a:rPr lang="ru-RU" dirty="0"/>
              <a:t>Данный проект был рассчитан на 2 года: начало – 8 класс 2012 -2013 учебного года, окончание – 9 класс 2013-2014 учебного года..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25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2800" b="1" dirty="0" smtClean="0"/>
              <a:t>Программа </a:t>
            </a:r>
            <a:r>
              <a:rPr lang="ru-RU" sz="2800" b="1" dirty="0"/>
              <a:t>профильного самоопределения старшеклассников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 </a:t>
            </a:r>
            <a:r>
              <a:rPr lang="ru-RU" sz="2800" b="1" dirty="0"/>
              <a:t>Я выбираю сам».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ru-RU" sz="1800" b="1" dirty="0" smtClean="0"/>
          </a:p>
          <a:p>
            <a:r>
              <a:rPr lang="ru-RU" sz="1800" b="1" dirty="0" smtClean="0"/>
              <a:t>Цели </a:t>
            </a:r>
            <a:r>
              <a:rPr lang="ru-RU" sz="1800" b="1" dirty="0"/>
              <a:t>программы: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 smtClean="0"/>
              <a:t>	Разработать </a:t>
            </a:r>
            <a:r>
              <a:rPr lang="ru-RU" sz="1800" dirty="0"/>
              <a:t>комплекс мер по профориентации учащихся  и обеспечить конкретные целенаправленные действия по ориентации учащихся на профессии, востребованные на современном рынке труда. </a:t>
            </a:r>
          </a:p>
          <a:p>
            <a:pPr marL="0" lvl="0" indent="0">
              <a:buNone/>
            </a:pPr>
            <a:r>
              <a:rPr lang="ru-RU" sz="1800" dirty="0" smtClean="0"/>
              <a:t>	Создание </a:t>
            </a:r>
            <a:r>
              <a:rPr lang="ru-RU" sz="1800" dirty="0"/>
              <a:t>условий для более успешной социализации выпускников 9»А» класса школы № 24.. </a:t>
            </a:r>
          </a:p>
          <a:p>
            <a:pPr marL="0" lvl="0" indent="0">
              <a:buNone/>
            </a:pPr>
            <a:r>
              <a:rPr lang="ru-RU" sz="1800" dirty="0" smtClean="0"/>
              <a:t>	Соотнесение </a:t>
            </a:r>
            <a:r>
              <a:rPr lang="ru-RU" sz="1800" dirty="0"/>
              <a:t>образовательных потребностей учащихся в соответствии с рынком труда на основе личностно-ориентированного подхода.</a:t>
            </a:r>
          </a:p>
          <a:p>
            <a:r>
              <a:rPr lang="ru-RU" sz="1800" b="1" dirty="0"/>
              <a:t>Ожидаемые результаты: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Реализация данной Программы позволит:</a:t>
            </a:r>
            <a:br>
              <a:rPr lang="ru-RU" sz="1800" dirty="0"/>
            </a:br>
            <a:r>
              <a:rPr lang="ru-RU" sz="1800" dirty="0"/>
              <a:t>1. Повысить мотивацию учащихся;</a:t>
            </a:r>
            <a:br>
              <a:rPr lang="ru-RU" sz="1800" dirty="0"/>
            </a:br>
            <a:r>
              <a:rPr lang="ru-RU" sz="1800" dirty="0"/>
              <a:t>2.Оказать адресную психологическую помощь в осознанном выборе будущей профессии;</a:t>
            </a:r>
            <a:br>
              <a:rPr lang="ru-RU" sz="1800" dirty="0"/>
            </a:br>
            <a:r>
              <a:rPr lang="ru-RU" sz="1800" dirty="0"/>
              <a:t>3.Сориентировать учащихся на реализацию собственных замыслов в реальных социальных условиях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061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21602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Участниками  программы  были  ученики 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8-9 «А» класса МАОУ «СОШ № 24» в составе 25 человек.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258980" cy="4489118"/>
          </a:xfrm>
        </p:spPr>
      </p:pic>
    </p:spTree>
    <p:extLst>
      <p:ext uri="{BB962C8B-B14F-4D97-AF65-F5344CB8AC3E}">
        <p14:creationId xmlns:p14="http://schemas.microsoft.com/office/powerpoint/2010/main" xmlns="" val="28526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направления движения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93221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874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389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«Мой профессиональный выбор»</vt:lpstr>
      <vt:lpstr>Слайд 2</vt:lpstr>
      <vt:lpstr>8 класс</vt:lpstr>
      <vt:lpstr>Проблема:</vt:lpstr>
      <vt:lpstr>гипотеза</vt:lpstr>
      <vt:lpstr>цель</vt:lpstr>
      <vt:lpstr> Программа профильного самоопределения старшеклассников  « Я выбираю сам».</vt:lpstr>
      <vt:lpstr> Участниками  программы  были  ученики   8-9 «А» класса МАОУ «СОШ № 24» в составе 25 человек.  </vt:lpstr>
      <vt:lpstr>Основные направления движения</vt:lpstr>
      <vt:lpstr>Слайд 10</vt:lpstr>
      <vt:lpstr>Слайд 11</vt:lpstr>
      <vt:lpstr>Слайд 12</vt:lpstr>
      <vt:lpstr>Психологическая карта личности</vt:lpstr>
      <vt:lpstr>Слайд 14</vt:lpstr>
      <vt:lpstr>Слайд 15</vt:lpstr>
      <vt:lpstr>Определились с выбранной профессией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профессиональный выбор»</dc:title>
  <dc:creator>1</dc:creator>
  <cp:lastModifiedBy>Зина</cp:lastModifiedBy>
  <cp:revision>20</cp:revision>
  <dcterms:created xsi:type="dcterms:W3CDTF">2014-08-28T15:49:54Z</dcterms:created>
  <dcterms:modified xsi:type="dcterms:W3CDTF">2015-04-26T14:33:27Z</dcterms:modified>
</cp:coreProperties>
</file>