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D1A958-C4F8-4FB6-AB9E-BAE7D98B5A8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C09C06-3F18-42C0-B093-28116CA75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A958-C4F8-4FB6-AB9E-BAE7D98B5A8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09C06-3F18-42C0-B093-28116CA75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A958-C4F8-4FB6-AB9E-BAE7D98B5A8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09C06-3F18-42C0-B093-28116CA75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A958-C4F8-4FB6-AB9E-BAE7D98B5A8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09C06-3F18-42C0-B093-28116CA75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A958-C4F8-4FB6-AB9E-BAE7D98B5A8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09C06-3F18-42C0-B093-28116CA75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A958-C4F8-4FB6-AB9E-BAE7D98B5A8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09C06-3F18-42C0-B093-28116CA75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A958-C4F8-4FB6-AB9E-BAE7D98B5A8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09C06-3F18-42C0-B093-28116CA75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A958-C4F8-4FB6-AB9E-BAE7D98B5A8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09C06-3F18-42C0-B093-28116CA75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A958-C4F8-4FB6-AB9E-BAE7D98B5A8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09C06-3F18-42C0-B093-28116CA75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D1A958-C4F8-4FB6-AB9E-BAE7D98B5A8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09C06-3F18-42C0-B093-28116CA75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D1A958-C4F8-4FB6-AB9E-BAE7D98B5A8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C09C06-3F18-42C0-B093-28116CA75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D1A958-C4F8-4FB6-AB9E-BAE7D98B5A8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C09C06-3F18-42C0-B093-28116CA75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2428892"/>
          </a:xfrm>
        </p:spPr>
        <p:txBody>
          <a:bodyPr>
            <a:normAutofit fontScale="90000"/>
          </a:bodyPr>
          <a:lstStyle/>
          <a:p>
            <a:pPr algn="ctr">
              <a:spcBef>
                <a:spcPts val="20"/>
              </a:spcBef>
              <a:spcAft>
                <a:spcPts val="20"/>
              </a:spcAft>
            </a:pPr>
            <a:r>
              <a:rPr lang="ru-RU" sz="13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Муниципальное</a:t>
            </a:r>
            <a:r>
              <a:rPr lang="ru-RU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300" cap="all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БюджетноЕ</a:t>
            </a:r>
            <a:r>
              <a:rPr lang="ru-RU" sz="13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13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Общеобразовательное Учреждение  </a:t>
            </a:r>
            <a:r>
              <a:rPr lang="ru-RU" sz="13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Средняя Общеобразовательная </a:t>
            </a:r>
            <a:r>
              <a:rPr lang="ru-RU" sz="13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школа </a:t>
            </a:r>
            <a:r>
              <a:rPr lang="ru-RU" sz="13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sz="13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1300" cap="all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Дон-Терезин</a:t>
            </a:r>
            <a:r>
              <a:rPr lang="ru-RU" sz="13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sz="13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3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3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2000" cap="all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Предшкольная</a:t>
            </a:r>
            <a:r>
              <a:rPr lang="ru-RU" sz="2000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подготовка»</a:t>
            </a:r>
            <a:r>
              <a:rPr lang="ru-RU" sz="1300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300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dirty="0" smtClean="0">
                <a:solidFill>
                  <a:srgbClr val="00B0F0"/>
                </a:solidFill>
              </a:rPr>
              <a:t>Проект </a:t>
            </a:r>
            <a:r>
              <a:rPr lang="ru-RU" dirty="0" smtClean="0">
                <a:solidFill>
                  <a:srgbClr val="00B0F0"/>
                </a:solidFill>
              </a:rPr>
              <a:t>по изучению комнатных растений.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 descr="G:\комнатные растения\i[3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2143140" cy="2000264"/>
          </a:xfrm>
          <a:prstGeom prst="rect">
            <a:avLst/>
          </a:prstGeom>
          <a:noFill/>
        </p:spPr>
      </p:pic>
      <p:pic>
        <p:nvPicPr>
          <p:cNvPr id="2052" name="Picture 4" descr="G:\комнатные растения\i[5]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496"/>
            <a:ext cx="2071702" cy="1785940"/>
          </a:xfrm>
          <a:prstGeom prst="rect">
            <a:avLst/>
          </a:prstGeom>
          <a:noFill/>
        </p:spPr>
      </p:pic>
      <p:pic>
        <p:nvPicPr>
          <p:cNvPr id="2053" name="Picture 5" descr="G:\комнатные растения\i[4]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786058"/>
            <a:ext cx="2071702" cy="1857388"/>
          </a:xfrm>
          <a:prstGeom prst="rect">
            <a:avLst/>
          </a:prstGeom>
          <a:noFill/>
        </p:spPr>
      </p:pic>
      <p:pic>
        <p:nvPicPr>
          <p:cNvPr id="2054" name="Picture 6" descr="G:\комнатные растения\i[10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857760"/>
            <a:ext cx="1785950" cy="1785950"/>
          </a:xfrm>
          <a:prstGeom prst="rect">
            <a:avLst/>
          </a:prstGeom>
          <a:noFill/>
        </p:spPr>
      </p:pic>
      <p:pic>
        <p:nvPicPr>
          <p:cNvPr id="2055" name="Picture 7" descr="G:\комнатные растения\iCAK3FX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714884"/>
            <a:ext cx="1785950" cy="1857388"/>
          </a:xfrm>
          <a:prstGeom prst="rect">
            <a:avLst/>
          </a:prstGeom>
          <a:noFill/>
        </p:spPr>
      </p:pic>
      <p:pic>
        <p:nvPicPr>
          <p:cNvPr id="2056" name="Picture 8" descr="G:\комнатные растения\i[6]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857760"/>
            <a:ext cx="1857388" cy="1785950"/>
          </a:xfrm>
          <a:prstGeom prst="rect">
            <a:avLst/>
          </a:prstGeom>
          <a:noFill/>
        </p:spPr>
      </p:pic>
      <p:pic>
        <p:nvPicPr>
          <p:cNvPr id="2057" name="Picture 9" descr="G:\комнатные растения\i[9]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2643182"/>
            <a:ext cx="150019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                    III блок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400" b="1" dirty="0" smtClean="0"/>
              <a:t>Исследовательская деятельность. </a:t>
            </a:r>
            <a:endParaRPr lang="ru-RU" sz="2000" dirty="0" smtClean="0"/>
          </a:p>
          <a:p>
            <a:r>
              <a:rPr lang="ru-RU" sz="2000" dirty="0" smtClean="0"/>
              <a:t>Опыт </a:t>
            </a:r>
            <a:r>
              <a:rPr lang="ru-RU" sz="2000" dirty="0" smtClean="0"/>
              <a:t>«На </a:t>
            </a:r>
            <a:r>
              <a:rPr lang="ru-RU" sz="2000" dirty="0" smtClean="0"/>
              <a:t>свету и в темноте»</a:t>
            </a:r>
          </a:p>
          <a:p>
            <a:r>
              <a:rPr lang="ru-RU" sz="2000" dirty="0" smtClean="0"/>
              <a:t>Опыт «Что происходит с листьями на ярком свету» </a:t>
            </a:r>
          </a:p>
          <a:p>
            <a:r>
              <a:rPr lang="ru-RU" sz="2000" dirty="0" smtClean="0"/>
              <a:t>Опыт «С водой и без воды». </a:t>
            </a:r>
          </a:p>
          <a:p>
            <a:r>
              <a:rPr lang="ru-RU" sz="2000" dirty="0" smtClean="0"/>
              <a:t>Опыт «Может ли растение дышать? »</a:t>
            </a:r>
          </a:p>
          <a:p>
            <a:r>
              <a:rPr lang="ru-RU" sz="2000" dirty="0" smtClean="0"/>
              <a:t>Опыт "Есть ли у растения органы дыхания?"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IY блок</a:t>
            </a:r>
          </a:p>
          <a:p>
            <a:pPr>
              <a:buNone/>
            </a:pPr>
            <a:r>
              <a:rPr lang="ru-RU" sz="2400" b="1" dirty="0" smtClean="0"/>
              <a:t>Самостоятельная деятельность детей. </a:t>
            </a:r>
          </a:p>
          <a:p>
            <a:r>
              <a:rPr lang="ru-RU" sz="2400" dirty="0" smtClean="0"/>
              <a:t>1. Рисование комнатных растений. </a:t>
            </a:r>
          </a:p>
          <a:p>
            <a:r>
              <a:rPr lang="ru-RU" sz="2400" dirty="0" smtClean="0"/>
              <a:t>2. Составление панно. </a:t>
            </a:r>
          </a:p>
          <a:p>
            <a:r>
              <a:rPr lang="ru-RU" sz="2400" dirty="0" smtClean="0"/>
              <a:t>3. Иллюстрации рассказов и стихов о комнатных растениях. </a:t>
            </a:r>
          </a:p>
          <a:p>
            <a:r>
              <a:rPr lang="ru-RU" sz="2400" dirty="0" smtClean="0"/>
              <a:t>4. Этюды или игры на воображение «Я цветочек не простой, отгадай кто я такой? », «Жизнь цветка».</a:t>
            </a:r>
          </a:p>
          <a:p>
            <a:r>
              <a:rPr lang="ru-RU" sz="2400" dirty="0" smtClean="0"/>
              <a:t>5. Придумывание рассказов о комнатных растений. </a:t>
            </a:r>
            <a:endParaRPr lang="ru-RU" sz="2400" dirty="0"/>
          </a:p>
        </p:txBody>
      </p:sp>
      <p:pic>
        <p:nvPicPr>
          <p:cNvPr id="5122" name="Picture 2" descr="G:\SAM_5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357694"/>
            <a:ext cx="3714776" cy="2286016"/>
          </a:xfrm>
          <a:prstGeom prst="rect">
            <a:avLst/>
          </a:prstGeom>
          <a:noFill/>
        </p:spPr>
      </p:pic>
      <p:pic>
        <p:nvPicPr>
          <p:cNvPr id="5123" name="Picture 3" descr="G:\SAM_5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57694"/>
            <a:ext cx="385765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Заключение</a:t>
            </a:r>
          </a:p>
          <a:p>
            <a:pPr>
              <a:buNone/>
            </a:pPr>
            <a:r>
              <a:rPr lang="ru-RU" sz="2400" dirty="0" smtClean="0"/>
              <a:t>      В ходе экспериментальной деятельности мы у детей развивали воображение, мышление, сформировали навыки элементарной исследовательской деятельности. Познакомились с растениями и научились передавать свои чувства в рисунках и поделках из природного материала. </a:t>
            </a:r>
          </a:p>
          <a:p>
            <a:pPr>
              <a:buNone/>
            </a:pPr>
            <a:r>
              <a:rPr lang="ru-RU" sz="2400" dirty="0" smtClean="0"/>
              <a:t>      </a:t>
            </a:r>
          </a:p>
          <a:p>
            <a:pPr>
              <a:buNone/>
            </a:pPr>
            <a:r>
              <a:rPr lang="ru-RU" sz="2400" dirty="0" smtClean="0"/>
              <a:t>На этапе дошкольного детства складывается начальное ощущение окружающего мира: ребенок получает эмоциональное впечатления о природе, накапливает представления о разных формах жизни. Таким образом, уже в этот период формируются первоосновы экологического мышления, сознания, экологической культуры.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Актуальность </a:t>
            </a:r>
            <a:r>
              <a:rPr lang="ru-RU" dirty="0" smtClean="0"/>
              <a:t>нашего проекта заключается в формирование у детей системы элементарных экологических знаний о растительном мире, его многообразии, посредствам активных действий: ухаживание за растениями, экспериментирование.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SAM_53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2071701"/>
          </a:xfrm>
        </p:spPr>
        <p:txBody>
          <a:bodyPr/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b="1" u="sng" dirty="0" smtClean="0">
                <a:solidFill>
                  <a:srgbClr val="00B050"/>
                </a:solidFill>
              </a:rPr>
              <a:t>Объектом проекта: </a:t>
            </a:r>
            <a:r>
              <a:rPr lang="ru-RU" dirty="0" smtClean="0"/>
              <a:t>является экологическое воспитание детей через ознакомление с комнатными растениями.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857891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Предметом проекта: </a:t>
            </a:r>
            <a:r>
              <a:rPr lang="ru-RU" dirty="0" smtClean="0"/>
              <a:t>являются педагогические условия воспитания осознанно - правильного отношения детей к природным объектам.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51837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u="sng" dirty="0" smtClean="0">
              <a:solidFill>
                <a:srgbClr val="FF0000"/>
              </a:solidFill>
            </a:endParaRPr>
          </a:p>
          <a:p>
            <a:r>
              <a:rPr lang="ru-RU" sz="2800" b="1" i="1" u="sng" dirty="0" smtClean="0">
                <a:solidFill>
                  <a:srgbClr val="FF0000"/>
                </a:solidFill>
              </a:rPr>
              <a:t>Цель проекта: </a:t>
            </a:r>
            <a:r>
              <a:rPr lang="ru-RU" sz="2800" dirty="0" smtClean="0"/>
              <a:t>формирование у детей познавательного, эмоционально – нравственного, практически-деятельного отношения детей дошкольного возраста к комнатным растениям.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5800" b="1" dirty="0" smtClean="0">
                <a:solidFill>
                  <a:srgbClr val="002060"/>
                </a:solidFill>
              </a:rPr>
              <a:t>Задачи: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3800" i="1" u="sng" dirty="0" smtClean="0">
                <a:solidFill>
                  <a:srgbClr val="FF0000"/>
                </a:solidFill>
              </a:rPr>
              <a:t>Образовательные: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- Дать понятие, что такое комнатные растения. </a:t>
            </a:r>
          </a:p>
          <a:p>
            <a:pPr>
              <a:buNone/>
            </a:pPr>
            <a:r>
              <a:rPr lang="ru-RU" dirty="0" smtClean="0"/>
              <a:t>- Учить детей правильно сажать и выращивать комнатные растения. </a:t>
            </a:r>
          </a:p>
          <a:p>
            <a:pPr>
              <a:buNone/>
            </a:pPr>
            <a:r>
              <a:rPr lang="ru-RU" dirty="0" smtClean="0"/>
              <a:t>- Отметить значение, роль комнатные растения для жизни и деятельности человека.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3800" i="1" u="sng" dirty="0" smtClean="0">
                <a:solidFill>
                  <a:srgbClr val="FF0000"/>
                </a:solidFill>
              </a:rPr>
              <a:t>Развивающие: </a:t>
            </a:r>
          </a:p>
          <a:p>
            <a:pPr>
              <a:buNone/>
            </a:pPr>
            <a:r>
              <a:rPr lang="ru-RU" dirty="0" smtClean="0"/>
              <a:t>- Развивать конструктивные, изобразительные способности детей в изготовлении комнатных растений, применяя разные материалы и технические средства. </a:t>
            </a:r>
          </a:p>
          <a:p>
            <a:pPr>
              <a:buNone/>
            </a:pPr>
            <a:r>
              <a:rPr lang="ru-RU" dirty="0" smtClean="0"/>
              <a:t>- Развивать воображение, мышление в процессе наблюдения, исследования природных объектов.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3800" i="1" u="sng" dirty="0" smtClean="0">
                <a:solidFill>
                  <a:srgbClr val="FF0000"/>
                </a:solidFill>
              </a:rPr>
              <a:t>Воспитательные:</a:t>
            </a:r>
          </a:p>
          <a:p>
            <a:pPr>
              <a:buNone/>
            </a:pPr>
            <a:r>
              <a:rPr lang="ru-RU" dirty="0" smtClean="0"/>
              <a:t>- Воспитывать бережное отношение к комнатным растениям, умение заботиться о них. </a:t>
            </a:r>
          </a:p>
          <a:p>
            <a:pPr>
              <a:buNone/>
            </a:pPr>
            <a:r>
              <a:rPr lang="ru-RU" dirty="0" smtClean="0"/>
              <a:t>- Воспитывать коммуникативные навыки, самостоятельность, трудолюбие, наблюдательность и любознательность ко всему живому.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42902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Методы проекта:</a:t>
            </a:r>
            <a:endParaRPr lang="ru-RU" dirty="0" smtClean="0"/>
          </a:p>
          <a:p>
            <a:r>
              <a:rPr lang="ru-RU" u="sng" dirty="0" smtClean="0"/>
              <a:t>исследовательские: опыты, проблемные вопросы, наблюдения;</a:t>
            </a:r>
          </a:p>
          <a:p>
            <a:r>
              <a:rPr lang="ru-RU" u="sng" dirty="0" smtClean="0"/>
              <a:t>самостоятельное и коллективное наблюдение;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Участники проекта: </a:t>
            </a:r>
            <a:r>
              <a:rPr lang="ru-RU" dirty="0" smtClean="0"/>
              <a:t>педагоги + дети + родители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>         </a:t>
            </a:r>
            <a:br>
              <a:rPr lang="ru-RU" sz="2400" b="0" dirty="0" smtClean="0"/>
            </a:br>
            <a:r>
              <a:rPr lang="ru-RU" sz="2400" b="0" dirty="0" smtClean="0"/>
              <a:t>                                I блок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• Наблюдение в уголке природы. </a:t>
            </a:r>
            <a:r>
              <a:rPr lang="ru-RU" sz="2400" b="0" dirty="0" smtClean="0">
                <a:solidFill>
                  <a:srgbClr val="00B0F0"/>
                </a:solidFill>
              </a:rPr>
              <a:t>Цель: </a:t>
            </a:r>
            <a:r>
              <a:rPr lang="ru-RU" sz="2400" b="0" dirty="0" smtClean="0"/>
              <a:t>способствовать решению проблемной ситуации «Чем мы похожи друг на друга – давай знакомиться», познакомить детей с нашими зелёными друзьями – комнатными растениями, показать связь с неживой природой, воспитывать интерес к комнатным растениям, желание ухаживать за ними. </a:t>
            </a:r>
            <a:endParaRPr lang="ru-RU" sz="2400" b="0" dirty="0"/>
          </a:p>
        </p:txBody>
      </p:sp>
      <p:pic>
        <p:nvPicPr>
          <p:cNvPr id="4098" name="Picture 2" descr="G:\SAM_5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857628"/>
            <a:ext cx="585791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 </a:t>
            </a:r>
            <a:r>
              <a:rPr lang="en-US" sz="2400" dirty="0" smtClean="0"/>
              <a:t>II </a:t>
            </a:r>
            <a:r>
              <a:rPr lang="ru-RU" sz="2400" dirty="0" smtClean="0"/>
              <a:t>блок 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• Знакомить детей с болезнями комнатных растений, вовлечь детей в деятельность по уходу за комнатными растениями, совершенствовать умение качественно выполнять трудовые действия, вызвать чувство удовлетворения от выполненной работы, воспитывать желание ухаживать за растениями, заботиться о них.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</TotalTime>
  <Words>449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Муниципальное БюджетноЕ  Общеобразовательное Учреждение  Средняя Общеобразовательная школа  с. Дон-Терезин   «Предшкольная подготовка» Проект по изучению комнатных растений.</vt:lpstr>
      <vt:lpstr>Актуальность нашего проекта заключается в формирование у детей системы элементарных экологических знаний о растительном мире, его многообразии, посредствам активных действий: ухаживание за растениями, экспериментирование. </vt:lpstr>
      <vt:lpstr>Слайд 3</vt:lpstr>
      <vt:lpstr>Слайд 4</vt:lpstr>
      <vt:lpstr>Слайд 5</vt:lpstr>
      <vt:lpstr>Слайд 6</vt:lpstr>
      <vt:lpstr>Слайд 7</vt:lpstr>
      <vt:lpstr>                                          I блок  • Наблюдение в уголке природы. Цель: способствовать решению проблемной ситуации «Чем мы похожи друг на друга – давай знакомиться», познакомить детей с нашими зелёными друзьями – комнатными растениями, показать связь с неживой природой, воспитывать интерес к комнатным растениям, желание ухаживать за ними. </vt:lpstr>
      <vt:lpstr>Слайд 9</vt:lpstr>
      <vt:lpstr>Слайд 10</vt:lpstr>
      <vt:lpstr>Слайд 11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изучению комнатных растений.</dc:title>
  <dc:creator>UserXP</dc:creator>
  <cp:lastModifiedBy>UserXP</cp:lastModifiedBy>
  <cp:revision>9</cp:revision>
  <dcterms:created xsi:type="dcterms:W3CDTF">2013-05-09T12:29:14Z</dcterms:created>
  <dcterms:modified xsi:type="dcterms:W3CDTF">2013-05-13T13:28:19Z</dcterms:modified>
</cp:coreProperties>
</file>