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J6U7ZUnvY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8" y="0"/>
            <a:ext cx="9159077" cy="686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258" y="116632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ДОБРО ПОЖАЛОВАТЬ</a:t>
            </a:r>
            <a:endParaRPr lang="ru-RU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386104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17032"/>
            <a:ext cx="88924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Monotype Corsiva" pitchFamily="66" charset="0"/>
              </a:rPr>
              <a:t>Общее родительское собрание  для родителей вновь поступающих детей в детский сад.</a:t>
            </a:r>
          </a:p>
          <a:p>
            <a:pPr algn="ctr"/>
            <a:r>
              <a:rPr lang="ru-RU" sz="4000" b="1" dirty="0">
                <a:latin typeface="Monotype Corsiva" pitchFamily="66" charset="0"/>
              </a:rPr>
              <a:t>Тема: «Подготовка и адаптация ребенка к посещению детского сада».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7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60648"/>
            <a:ext cx="9036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подготовить ребенка к посещению детского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сада.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1.Увеличьте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 общения вашего малыша с взрослыми и детьми.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2.Заранее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знакомьте ребенка с детским садом.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Приблизите домашний режим питания к детсадовскому. Переходите на новый режим питания постепенно, чтобы перемены были не слишком ощутимы.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4.Помните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в первый месяц посещения детского сада пребывание в группе будет увеличиваться постепенно, на 2–3 часа.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Заранее подготовьте детский гардероб.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6.Старайтесь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общаться с воспитателями доброжелательно, избегайте конфликтов по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пустякам.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Обеспечьте малышу эмоциональную стабильность утром Выберите в семье гаранта позитивного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расставания.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8.Разработайте позитивную нотку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улыбнитесь друг другу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пожатие руки, поцелуй в нос,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простое: «Пока, скоро увидимся!».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Пока, скоро увидимся!». Малыши очень чувствуют эмоциональное состояние близких для них взрослых. Ваше спокойствие, уверенность говорят малышу, что все в порядке и можно смело отправляться в группу и наоборот – ваша тревога передается ребенку, даже если реальной причины для него нет.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612845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9.Устройство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лучше проводить во время вашего отпуска, так как в первое время ребенок находится не более 1-2 часов ( это регулирует воспитатель по мере наблюдения за малышом);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адаптации прислушивайтесь к советам и просьбам персонала;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приспособления к новым условиям нужно тщательно наблюдать за изменениями в состоянии здоровья малыша и своевременно сообщать о них работникам детского сада;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адаптации малыш особенно нуждается в теплом, ласковом обращении с ним.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13.Будьте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внимательны к малышу, заботливы и терпеливы;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14.Дома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поддерживать спокойную обстановку, не перегружайте впечатлениями, не принимайте и не посещайте гостей, не покупайте новым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игрушек;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&amp;Dcy;&amp;lcy;&amp;yacy; &amp;rcy;&amp;ocy;&amp;dcy;&amp;icy;&amp;tcy;&amp;iecy;&amp;lcy;&amp;iecy;&amp;jcy; - &amp;dcy;&amp;iecy;&amp;tcy;&amp;scy;&amp;kcy;&amp;icy;&amp;jcy; &amp;scy;&amp;acy;&amp;dcy; 26 &quot;&amp;Vcy;&amp;iecy;&amp;scy;&amp;ncy;&amp;acy;&quot; &amp;gcy;&amp;ocy;&amp;rcy;&amp;ocy;&amp;dcy;&amp;acy; &amp;Ncy;&amp;ocy;&amp;vcy;&amp;ocy;&amp;shcy;&amp;acy;&amp;khcy;&amp;tcy;&amp;icy;&amp;ncy;&amp;scy;&amp;kcy;&amp;a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4489" r="4522" b="5172"/>
          <a:stretch/>
        </p:blipFill>
        <p:spPr bwMode="auto">
          <a:xfrm>
            <a:off x="1195754" y="661182"/>
            <a:ext cx="6907237" cy="51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9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764704"/>
            <a:ext cx="4248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идти ребенку в детский сад? В детском саду ребенок имеет возможность общаться со сверстниками. Ребенок приобретает навыки общения с взрослыми.. В детском саду ребенок знакомится с определенными правилами и учится соблюдать их. Ребенок получает возможность интеллектуального и физического развития.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77811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6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83671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Миф 1.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Адаптация к детскому саду проходит трудно и мучительно. Я боюсь, что у нас будет то же самое.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Миф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Дети в детском саду все время болеют, потому что за ними плохо следят?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Миф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ребенка, который начинает ходить в детский сад, портится характер, он становится просто невыносимым.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8564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1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83671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детский сад действительно оказался приятным и полезным местом для Вашего ребенка, нужно хорошо подумать и понять, для чего именно он нужен Вам и вашему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ЗАЧЕМ МОЙ РЕБЕНОК ИДЕТ В ДЕТСКИЙ САД?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98" y="2204865"/>
            <a:ext cx="402084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7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Длительность и течение адаптации зависит от многих факторов: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1.Особенностей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высшей нервной деятельности (темперамента);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2.Состояния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.Разницы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обстановке, в которой ребенок находился дома, и той, в которой находится в детском саду;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.Условий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дошкольном учреждении;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.Поведения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эмоционального состояния взрослых (тревожность, негативизм к детскому саду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…);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.Слишком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сильная зависимость ребенка от мамы; 7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.Нежелание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взрослых давать большую самостоятельность малышу;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.Воспитание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 в духу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вседозволенности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4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95328" y="-171400"/>
            <a:ext cx="6048672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76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Любая адаптация идет на двух уровнях – на физиологическом и психологическом.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физиологическом уровне малышу надо привыкнуть: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новому режиму, новым нагрузкам (необходимо сидеть, слушать, выполнять поручения);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необходимости самоограничений;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невозможности уединения (постоянно приходится быть на виду);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новой пище, новым помещениям и т.д.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психологическом уровне малышу предстоит привыкнуть: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отсутствию значимого взрослого (мамы, папы);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большому количеству новых людей и необходимости с ними взаимодействовать;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7675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необходимости отстаивать свое личное пространство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096344" cy="314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76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Физиологическая адаптация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будет зависеть от общего физического состояния ребенка, образа жизни и т.д.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76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раз ребенка следует приводить в детский сад после завтрака, когда многие дети уже в группе. В этом случае не придется быть свидетелем слез при расставании с</a:t>
            </a:r>
          </a:p>
          <a:p>
            <a:pPr lvl="0" indent="4476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родителями других детей. В этот день малыша следует оставлять в группе не более часа. (Если маме разрешили находиться в группе, она не должна подменять собой </a:t>
            </a:r>
          </a:p>
          <a:p>
            <a:pPr lvl="0" indent="4476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воспитателя – развлекать детей, читать им книжки, организовывать игру).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27929" r="11637" b="10995"/>
          <a:stretch/>
        </p:blipFill>
        <p:spPr bwMode="auto">
          <a:xfrm>
            <a:off x="1907704" y="3717032"/>
            <a:ext cx="5090615" cy="287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5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Признаки успешной адаптации малыша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группе детского сада: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Нормальный сон (засыпает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обычно, по ночам не просыпается, не плачет, не разговаривает во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Хороший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аппетит;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Нормальное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поведение, дома ведет себя обычно – не цепляется за маму, не бегает, не капризничает и т.п.;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Нормальное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настроение, легко просыпается утром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Желание идти в детский сад. </a:t>
            </a:r>
          </a:p>
        </p:txBody>
      </p:sp>
      <p:pic>
        <p:nvPicPr>
          <p:cNvPr id="8198" name="Picture 6" descr="&amp;Pcy;&amp;iecy;&amp;rcy;&amp;scy;&amp;ocy;&amp;ncy;&amp;acy;&amp;lcy;&amp;softcy;&amp;ncy;&amp;ycy;&amp;jcy; &amp;scy;&amp;acy;&amp;jcy;&amp;tcy; - &amp;Kcy;&amp;ocy;&amp;ncy;&amp;scy;&amp;ucy;&amp;lcy;&amp;softcy;&amp;tcy;&amp;acy;&amp;tscy;&amp;icy;&amp;icy; &amp;dcy;&amp;lcy;&amp;yacy; &amp;rcy;&amp;ocy;&amp;dcy;&amp;icy;&amp;tcy;&amp;iecy;&amp;lcy;&amp;iecy;&amp;j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332656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сна, плохо засыпает, часто просыпается по ночам, разговаривает во сне, много ворочается, чаще встает по ночам на горшок или начинает писаться в кровати;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аппетита, отказывается от еды, ест мало, жалуется на боли в животе; Появление вялости, капризности;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Появление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агрессивности, часто меняется настроение; Ребенок стал чаще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болеть.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&amp;Acy;&amp;dcy;&amp;acy;&amp;pcy;&amp;tcy;&amp;acy;&amp;tscy;&amp;icy;&amp;yacy; &amp;kcy; &amp;dcy;&amp;iecy;&amp;tcy;&amp;scy;&amp;kcy;&amp;ocy;&amp;mcy;&amp;ucy; &amp;scy;&amp;acy;&amp;dcy;&amp;u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80987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1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837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19</cp:revision>
  <dcterms:created xsi:type="dcterms:W3CDTF">2015-04-19T00:30:44Z</dcterms:created>
  <dcterms:modified xsi:type="dcterms:W3CDTF">2015-04-26T02:42:30Z</dcterms:modified>
</cp:coreProperties>
</file>