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4" r:id="rId10"/>
    <p:sldId id="271" r:id="rId11"/>
    <p:sldId id="265" r:id="rId12"/>
    <p:sldId id="272" r:id="rId13"/>
    <p:sldId id="266" r:id="rId14"/>
    <p:sldId id="267" r:id="rId15"/>
    <p:sldId id="268" r:id="rId16"/>
    <p:sldId id="269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B0B416-A51B-4EDC-A37C-7EB6D094607C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91BC5FC8-6F50-4815-B380-EA8C7FBC7BDD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2060"/>
              </a:solidFill>
              <a:latin typeface="Comic Sans MS" pitchFamily="66" charset="0"/>
            </a:rPr>
            <a:t>Почему у этой части речи </a:t>
          </a:r>
        </a:p>
        <a:p>
          <a:r>
            <a:rPr lang="ru-RU" sz="2800" b="1" dirty="0" smtClean="0">
              <a:solidFill>
                <a:srgbClr val="002060"/>
              </a:solidFill>
              <a:latin typeface="Comic Sans MS" pitchFamily="66" charset="0"/>
            </a:rPr>
            <a:t>такое странное название?  </a:t>
          </a:r>
          <a:endParaRPr lang="ru-RU" sz="2800" b="1" dirty="0">
            <a:solidFill>
              <a:srgbClr val="002060"/>
            </a:solidFill>
            <a:latin typeface="Comic Sans MS" pitchFamily="66" charset="0"/>
          </a:endParaRPr>
        </a:p>
      </dgm:t>
    </dgm:pt>
    <dgm:pt modelId="{4E1AE1A7-29A5-4921-AC5B-98046FD1DD9D}" type="parTrans" cxnId="{625D1A99-55D4-4D93-BC2E-6FA892427593}">
      <dgm:prSet/>
      <dgm:spPr/>
      <dgm:t>
        <a:bodyPr/>
        <a:lstStyle/>
        <a:p>
          <a:endParaRPr lang="ru-RU"/>
        </a:p>
      </dgm:t>
    </dgm:pt>
    <dgm:pt modelId="{346335A4-D6D6-46AF-8BB5-D86F63431308}" type="sibTrans" cxnId="{625D1A99-55D4-4D93-BC2E-6FA892427593}">
      <dgm:prSet/>
      <dgm:spPr/>
      <dgm:t>
        <a:bodyPr/>
        <a:lstStyle/>
        <a:p>
          <a:endParaRPr lang="ru-RU"/>
        </a:p>
      </dgm:t>
    </dgm:pt>
    <dgm:pt modelId="{F35BA9AB-AFA5-48EC-9C9F-F0B007927665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2060"/>
              </a:solidFill>
              <a:latin typeface="Comic Sans MS" pitchFamily="66" charset="0"/>
            </a:rPr>
            <a:t>    К чему оно «прилагается»?</a:t>
          </a:r>
          <a:endParaRPr lang="ru-RU" sz="2800" b="1" dirty="0">
            <a:solidFill>
              <a:srgbClr val="002060"/>
            </a:solidFill>
            <a:latin typeface="Comic Sans MS" pitchFamily="66" charset="0"/>
          </a:endParaRPr>
        </a:p>
      </dgm:t>
    </dgm:pt>
    <dgm:pt modelId="{46554CE3-07E2-4D2A-8795-2FA81B94D93D}" type="parTrans" cxnId="{010A9D75-5EDF-4382-8635-14EB30C18315}">
      <dgm:prSet/>
      <dgm:spPr/>
      <dgm:t>
        <a:bodyPr/>
        <a:lstStyle/>
        <a:p>
          <a:endParaRPr lang="ru-RU"/>
        </a:p>
      </dgm:t>
    </dgm:pt>
    <dgm:pt modelId="{7A095EC9-8E19-42C9-AFCD-7033E70F5742}" type="sibTrans" cxnId="{010A9D75-5EDF-4382-8635-14EB30C18315}">
      <dgm:prSet/>
      <dgm:spPr/>
      <dgm:t>
        <a:bodyPr/>
        <a:lstStyle/>
        <a:p>
          <a:endParaRPr lang="ru-RU"/>
        </a:p>
      </dgm:t>
    </dgm:pt>
    <dgm:pt modelId="{271416E2-161E-42EE-9330-822A2AC36143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2060"/>
              </a:solidFill>
              <a:latin typeface="Comic Sans MS" pitchFamily="66" charset="0"/>
            </a:rPr>
            <a:t>Кто его вечный спутник?</a:t>
          </a:r>
          <a:endParaRPr lang="ru-RU" sz="2800" b="1" dirty="0">
            <a:solidFill>
              <a:srgbClr val="002060"/>
            </a:solidFill>
            <a:latin typeface="Comic Sans MS" pitchFamily="66" charset="0"/>
          </a:endParaRPr>
        </a:p>
      </dgm:t>
    </dgm:pt>
    <dgm:pt modelId="{1E292D5F-82C7-4D97-AB4E-676B8038C106}" type="parTrans" cxnId="{87A8ABD5-BB63-4F00-8D40-4625342D3054}">
      <dgm:prSet/>
      <dgm:spPr/>
      <dgm:t>
        <a:bodyPr/>
        <a:lstStyle/>
        <a:p>
          <a:endParaRPr lang="ru-RU"/>
        </a:p>
      </dgm:t>
    </dgm:pt>
    <dgm:pt modelId="{AE43E3A0-3C48-4032-BEC1-E758F0AB145F}" type="sibTrans" cxnId="{87A8ABD5-BB63-4F00-8D40-4625342D3054}">
      <dgm:prSet/>
      <dgm:spPr/>
      <dgm:t>
        <a:bodyPr/>
        <a:lstStyle/>
        <a:p>
          <a:endParaRPr lang="ru-RU"/>
        </a:p>
      </dgm:t>
    </dgm:pt>
    <dgm:pt modelId="{AF98A9B5-A3C6-49AD-A56C-4F9E76BFA992}" type="pres">
      <dgm:prSet presAssocID="{FBB0B416-A51B-4EDC-A37C-7EB6D094607C}" presName="linearFlow" presStyleCnt="0">
        <dgm:presLayoutVars>
          <dgm:dir/>
          <dgm:resizeHandles val="exact"/>
        </dgm:presLayoutVars>
      </dgm:prSet>
      <dgm:spPr/>
    </dgm:pt>
    <dgm:pt modelId="{5B2453A2-342F-4829-AF48-24478AC35A36}" type="pres">
      <dgm:prSet presAssocID="{91BC5FC8-6F50-4815-B380-EA8C7FBC7BDD}" presName="composite" presStyleCnt="0"/>
      <dgm:spPr/>
    </dgm:pt>
    <dgm:pt modelId="{EB740697-C029-4E84-B3D3-2DF118DF9646}" type="pres">
      <dgm:prSet presAssocID="{91BC5FC8-6F50-4815-B380-EA8C7FBC7BDD}" presName="imgShp" presStyleLbl="fgImgPlace1" presStyleIdx="0" presStyleCnt="3" custScaleY="9693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F134A80-A250-41BF-8C89-4F6AA247D062}" type="pres">
      <dgm:prSet presAssocID="{91BC5FC8-6F50-4815-B380-EA8C7FBC7BDD}" presName="txShp" presStyleLbl="node1" presStyleIdx="0" presStyleCnt="3" custScaleX="136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D9052B-92F3-4CFE-8CB7-6F47201B1BD1}" type="pres">
      <dgm:prSet presAssocID="{346335A4-D6D6-46AF-8BB5-D86F63431308}" presName="spacing" presStyleCnt="0"/>
      <dgm:spPr/>
    </dgm:pt>
    <dgm:pt modelId="{9A3CC2AE-CB95-43B6-9550-471EC0AF5D07}" type="pres">
      <dgm:prSet presAssocID="{F35BA9AB-AFA5-48EC-9C9F-F0B007927665}" presName="composite" presStyleCnt="0"/>
      <dgm:spPr/>
    </dgm:pt>
    <dgm:pt modelId="{B84211C9-8C6F-4F8A-83CF-34FE6B570203}" type="pres">
      <dgm:prSet presAssocID="{F35BA9AB-AFA5-48EC-9C9F-F0B007927665}" presName="imgShp" presStyleLbl="fgImgPlace1" presStyleIdx="1" presStyleCnt="3" custLinFactNeighborX="542" custLinFactNeighborY="-13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9BA2464-868F-40F4-B830-82EEB8B9F3C4}" type="pres">
      <dgm:prSet presAssocID="{F35BA9AB-AFA5-48EC-9C9F-F0B007927665}" presName="txShp" presStyleLbl="node1" presStyleIdx="1" presStyleCnt="3" custScaleX="136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9FD03F-27BC-4E8D-80B4-02272054DB2D}" type="pres">
      <dgm:prSet presAssocID="{7A095EC9-8E19-42C9-AFCD-7033E70F5742}" presName="spacing" presStyleCnt="0"/>
      <dgm:spPr/>
    </dgm:pt>
    <dgm:pt modelId="{3A1FAB39-DF49-4035-84D6-BCB1589BF2D1}" type="pres">
      <dgm:prSet presAssocID="{271416E2-161E-42EE-9330-822A2AC36143}" presName="composite" presStyleCnt="0"/>
      <dgm:spPr/>
    </dgm:pt>
    <dgm:pt modelId="{C9B6EDD6-1DAE-4870-8F8F-A0A6857CED77}" type="pres">
      <dgm:prSet presAssocID="{271416E2-161E-42EE-9330-822A2AC36143}" presName="imgShp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7D3B7AA-EEBA-4F70-9791-BCAA4DDB2182}" type="pres">
      <dgm:prSet presAssocID="{271416E2-161E-42EE-9330-822A2AC36143}" presName="txShp" presStyleLbl="node1" presStyleIdx="2" presStyleCnt="3" custScaleX="136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90CAAA-133F-461A-AA84-2EEFA2391DA7}" type="presOf" srcId="{F35BA9AB-AFA5-48EC-9C9F-F0B007927665}" destId="{A9BA2464-868F-40F4-B830-82EEB8B9F3C4}" srcOrd="0" destOrd="0" presId="urn:microsoft.com/office/officeart/2005/8/layout/vList3#1"/>
    <dgm:cxn modelId="{010A9D75-5EDF-4382-8635-14EB30C18315}" srcId="{FBB0B416-A51B-4EDC-A37C-7EB6D094607C}" destId="{F35BA9AB-AFA5-48EC-9C9F-F0B007927665}" srcOrd="1" destOrd="0" parTransId="{46554CE3-07E2-4D2A-8795-2FA81B94D93D}" sibTransId="{7A095EC9-8E19-42C9-AFCD-7033E70F5742}"/>
    <dgm:cxn modelId="{80F33513-AE32-4372-B67D-26FCA1A207F2}" type="presOf" srcId="{91BC5FC8-6F50-4815-B380-EA8C7FBC7BDD}" destId="{0F134A80-A250-41BF-8C89-4F6AA247D062}" srcOrd="0" destOrd="0" presId="urn:microsoft.com/office/officeart/2005/8/layout/vList3#1"/>
    <dgm:cxn modelId="{382DC4DE-5A5D-4211-9CD3-3D506AD1417E}" type="presOf" srcId="{FBB0B416-A51B-4EDC-A37C-7EB6D094607C}" destId="{AF98A9B5-A3C6-49AD-A56C-4F9E76BFA992}" srcOrd="0" destOrd="0" presId="urn:microsoft.com/office/officeart/2005/8/layout/vList3#1"/>
    <dgm:cxn modelId="{625D1A99-55D4-4D93-BC2E-6FA892427593}" srcId="{FBB0B416-A51B-4EDC-A37C-7EB6D094607C}" destId="{91BC5FC8-6F50-4815-B380-EA8C7FBC7BDD}" srcOrd="0" destOrd="0" parTransId="{4E1AE1A7-29A5-4921-AC5B-98046FD1DD9D}" sibTransId="{346335A4-D6D6-46AF-8BB5-D86F63431308}"/>
    <dgm:cxn modelId="{15B15A03-4F75-46B8-B379-711916904FD3}" type="presOf" srcId="{271416E2-161E-42EE-9330-822A2AC36143}" destId="{77D3B7AA-EEBA-4F70-9791-BCAA4DDB2182}" srcOrd="0" destOrd="0" presId="urn:microsoft.com/office/officeart/2005/8/layout/vList3#1"/>
    <dgm:cxn modelId="{87A8ABD5-BB63-4F00-8D40-4625342D3054}" srcId="{FBB0B416-A51B-4EDC-A37C-7EB6D094607C}" destId="{271416E2-161E-42EE-9330-822A2AC36143}" srcOrd="2" destOrd="0" parTransId="{1E292D5F-82C7-4D97-AB4E-676B8038C106}" sibTransId="{AE43E3A0-3C48-4032-BEC1-E758F0AB145F}"/>
    <dgm:cxn modelId="{C0E8603E-50F2-4B52-8FF3-1B13274C2A05}" type="presParOf" srcId="{AF98A9B5-A3C6-49AD-A56C-4F9E76BFA992}" destId="{5B2453A2-342F-4829-AF48-24478AC35A36}" srcOrd="0" destOrd="0" presId="urn:microsoft.com/office/officeart/2005/8/layout/vList3#1"/>
    <dgm:cxn modelId="{C8E0D871-51C7-41CA-B2B3-B9C5A4AD5625}" type="presParOf" srcId="{5B2453A2-342F-4829-AF48-24478AC35A36}" destId="{EB740697-C029-4E84-B3D3-2DF118DF9646}" srcOrd="0" destOrd="0" presId="urn:microsoft.com/office/officeart/2005/8/layout/vList3#1"/>
    <dgm:cxn modelId="{5C5D1EAE-A518-4B70-ADE0-1867AD2EBD6D}" type="presParOf" srcId="{5B2453A2-342F-4829-AF48-24478AC35A36}" destId="{0F134A80-A250-41BF-8C89-4F6AA247D062}" srcOrd="1" destOrd="0" presId="urn:microsoft.com/office/officeart/2005/8/layout/vList3#1"/>
    <dgm:cxn modelId="{AD303890-4A7D-4E95-9147-A191AF3E49FA}" type="presParOf" srcId="{AF98A9B5-A3C6-49AD-A56C-4F9E76BFA992}" destId="{2AD9052B-92F3-4CFE-8CB7-6F47201B1BD1}" srcOrd="1" destOrd="0" presId="urn:microsoft.com/office/officeart/2005/8/layout/vList3#1"/>
    <dgm:cxn modelId="{B0B857B0-37E1-4041-884E-62D251C7B91B}" type="presParOf" srcId="{AF98A9B5-A3C6-49AD-A56C-4F9E76BFA992}" destId="{9A3CC2AE-CB95-43B6-9550-471EC0AF5D07}" srcOrd="2" destOrd="0" presId="urn:microsoft.com/office/officeart/2005/8/layout/vList3#1"/>
    <dgm:cxn modelId="{F16E4E8D-2B17-4034-868A-35D102C704CB}" type="presParOf" srcId="{9A3CC2AE-CB95-43B6-9550-471EC0AF5D07}" destId="{B84211C9-8C6F-4F8A-83CF-34FE6B570203}" srcOrd="0" destOrd="0" presId="urn:microsoft.com/office/officeart/2005/8/layout/vList3#1"/>
    <dgm:cxn modelId="{0AD817D5-DEFB-4750-A497-2415399AAFB9}" type="presParOf" srcId="{9A3CC2AE-CB95-43B6-9550-471EC0AF5D07}" destId="{A9BA2464-868F-40F4-B830-82EEB8B9F3C4}" srcOrd="1" destOrd="0" presId="urn:microsoft.com/office/officeart/2005/8/layout/vList3#1"/>
    <dgm:cxn modelId="{2E6DF451-D7FE-45C0-9214-622DB86B8BA6}" type="presParOf" srcId="{AF98A9B5-A3C6-49AD-A56C-4F9E76BFA992}" destId="{F89FD03F-27BC-4E8D-80B4-02272054DB2D}" srcOrd="3" destOrd="0" presId="urn:microsoft.com/office/officeart/2005/8/layout/vList3#1"/>
    <dgm:cxn modelId="{F81BE692-5226-4BF1-A83B-3DCED18E4069}" type="presParOf" srcId="{AF98A9B5-A3C6-49AD-A56C-4F9E76BFA992}" destId="{3A1FAB39-DF49-4035-84D6-BCB1589BF2D1}" srcOrd="4" destOrd="0" presId="urn:microsoft.com/office/officeart/2005/8/layout/vList3#1"/>
    <dgm:cxn modelId="{C3D65C9F-B451-4598-AB0F-91AE85122F10}" type="presParOf" srcId="{3A1FAB39-DF49-4035-84D6-BCB1589BF2D1}" destId="{C9B6EDD6-1DAE-4870-8F8F-A0A6857CED77}" srcOrd="0" destOrd="0" presId="urn:microsoft.com/office/officeart/2005/8/layout/vList3#1"/>
    <dgm:cxn modelId="{957A0E81-7E6B-461B-977F-AA37BEF1A99C}" type="presParOf" srcId="{3A1FAB39-DF49-4035-84D6-BCB1589BF2D1}" destId="{77D3B7AA-EEBA-4F70-9791-BCAA4DDB2182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24B6C2-2BDB-418E-B918-C881A8958765}" type="doc">
      <dgm:prSet loTypeId="urn:microsoft.com/office/officeart/2005/8/layout/cycle2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01B5639-1E4D-45A8-838D-C1700A6D9BA9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Comic Sans MS" pitchFamily="66" charset="0"/>
            </a:rPr>
            <a:t>Обозначает признак предмета</a:t>
          </a:r>
          <a:endParaRPr lang="ru-RU" sz="1800" b="1" dirty="0">
            <a:solidFill>
              <a:srgbClr val="002060"/>
            </a:solidFill>
            <a:latin typeface="Comic Sans MS" pitchFamily="66" charset="0"/>
          </a:endParaRPr>
        </a:p>
      </dgm:t>
    </dgm:pt>
    <dgm:pt modelId="{FB919600-4B8B-40BC-BF43-B6337E46D430}" type="parTrans" cxnId="{25BC032D-E8B6-420A-93C9-A337706567DA}">
      <dgm:prSet/>
      <dgm:spPr/>
      <dgm:t>
        <a:bodyPr/>
        <a:lstStyle/>
        <a:p>
          <a:endParaRPr lang="ru-RU"/>
        </a:p>
      </dgm:t>
    </dgm:pt>
    <dgm:pt modelId="{8796D5F0-984D-4A6C-AF33-6B60D2C337A1}" type="sibTrans" cxnId="{25BC032D-E8B6-420A-93C9-A337706567DA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2AEDD380-5ECE-4300-9B03-6F704BFA0CF6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Comic Sans MS" pitchFamily="66" charset="0"/>
            </a:rPr>
            <a:t>Согласуется с существительным в роде, числе и падеже.</a:t>
          </a:r>
          <a:endParaRPr lang="ru-RU" sz="1600" b="1" dirty="0">
            <a:solidFill>
              <a:srgbClr val="002060"/>
            </a:solidFill>
            <a:latin typeface="Comic Sans MS" pitchFamily="66" charset="0"/>
          </a:endParaRPr>
        </a:p>
      </dgm:t>
    </dgm:pt>
    <dgm:pt modelId="{56FE3F8F-4CAB-4DC4-AC38-6F6FC1971CB0}" type="parTrans" cxnId="{B7937944-C654-4095-A653-25E5C88BD67C}">
      <dgm:prSet/>
      <dgm:spPr/>
      <dgm:t>
        <a:bodyPr/>
        <a:lstStyle/>
        <a:p>
          <a:endParaRPr lang="ru-RU"/>
        </a:p>
      </dgm:t>
    </dgm:pt>
    <dgm:pt modelId="{30D524A1-1CC7-404F-AC35-B2E1F81E55B6}" type="sibTrans" cxnId="{B7937944-C654-4095-A653-25E5C88BD67C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A86E5C26-75DD-45A8-B0D5-C8E4A2DAAD37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Comic Sans MS" pitchFamily="66" charset="0"/>
            </a:rPr>
            <a:t>Имеет полную и краткую форму. </a:t>
          </a:r>
          <a:endParaRPr lang="ru-RU" sz="1800" b="1" dirty="0">
            <a:solidFill>
              <a:srgbClr val="002060"/>
            </a:solidFill>
            <a:latin typeface="Comic Sans MS" pitchFamily="66" charset="0"/>
          </a:endParaRPr>
        </a:p>
      </dgm:t>
    </dgm:pt>
    <dgm:pt modelId="{C7A8F087-F9AF-4D85-8F94-64BDC5DF8475}" type="parTrans" cxnId="{E49CEB54-E335-4348-BDC7-F654FA6E73D3}">
      <dgm:prSet/>
      <dgm:spPr/>
      <dgm:t>
        <a:bodyPr/>
        <a:lstStyle/>
        <a:p>
          <a:endParaRPr lang="ru-RU"/>
        </a:p>
      </dgm:t>
    </dgm:pt>
    <dgm:pt modelId="{76F224F5-03AB-4A5C-B9D8-92A5784FEB11}" type="sibTrans" cxnId="{E49CEB54-E335-4348-BDC7-F654FA6E73D3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B52BDE5E-398B-4EDD-8B85-2DCB66007361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Comic Sans MS" pitchFamily="66" charset="0"/>
            </a:rPr>
            <a:t>Отвечает на вопросы какой? какая? какое? каков? чей?</a:t>
          </a:r>
          <a:endParaRPr lang="ru-RU" sz="1600" b="1" dirty="0">
            <a:solidFill>
              <a:srgbClr val="002060"/>
            </a:solidFill>
            <a:latin typeface="Comic Sans MS" pitchFamily="66" charset="0"/>
          </a:endParaRPr>
        </a:p>
      </dgm:t>
    </dgm:pt>
    <dgm:pt modelId="{6C2ED0F9-720E-4C9D-BFED-E721199171E5}" type="parTrans" cxnId="{EE037DF8-0EBC-40BE-B93F-C4F8629E09D2}">
      <dgm:prSet/>
      <dgm:spPr/>
      <dgm:t>
        <a:bodyPr/>
        <a:lstStyle/>
        <a:p>
          <a:endParaRPr lang="ru-RU"/>
        </a:p>
      </dgm:t>
    </dgm:pt>
    <dgm:pt modelId="{442D16BF-FD61-4222-B89B-B9DCDBC89347}" type="sibTrans" cxnId="{EE037DF8-0EBC-40BE-B93F-C4F8629E09D2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D5A7E7D2-C3CE-4F42-BFDE-4D81FD9F5C67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Comic Sans MS" pitchFamily="66" charset="0"/>
            </a:rPr>
            <a:t>В предложении бывает определением, сказуемым</a:t>
          </a:r>
          <a:endParaRPr lang="ru-RU" sz="1800" b="1" dirty="0">
            <a:solidFill>
              <a:srgbClr val="002060"/>
            </a:solidFill>
            <a:latin typeface="Comic Sans MS" pitchFamily="66" charset="0"/>
          </a:endParaRPr>
        </a:p>
      </dgm:t>
    </dgm:pt>
    <dgm:pt modelId="{8FE79F3B-EAAA-4312-931F-E74B9E7E0A1C}" type="parTrans" cxnId="{BF3CC1E4-900A-49B9-9A8A-7DF94922394F}">
      <dgm:prSet/>
      <dgm:spPr/>
      <dgm:t>
        <a:bodyPr/>
        <a:lstStyle/>
        <a:p>
          <a:endParaRPr lang="ru-RU"/>
        </a:p>
      </dgm:t>
    </dgm:pt>
    <dgm:pt modelId="{2DBDCA17-4F1B-4772-9A5E-9B1987A1A5B9}" type="sibTrans" cxnId="{BF3CC1E4-900A-49B9-9A8A-7DF94922394F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ADE545C2-2E55-4DEC-84CC-1016D2835CA3}" type="pres">
      <dgm:prSet presAssocID="{0924B6C2-2BDB-418E-B918-C881A895876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42EFF3-AFB4-4FC1-9A0B-E9051C19DC2E}" type="pres">
      <dgm:prSet presAssocID="{E01B5639-1E4D-45A8-838D-C1700A6D9BA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827D7A-E6A9-46BA-AADF-6E57DC8D4BF4}" type="pres">
      <dgm:prSet presAssocID="{8796D5F0-984D-4A6C-AF33-6B60D2C337A1}" presName="sibTrans" presStyleLbl="sibTrans2D1" presStyleIdx="0" presStyleCnt="5"/>
      <dgm:spPr/>
      <dgm:t>
        <a:bodyPr/>
        <a:lstStyle/>
        <a:p>
          <a:endParaRPr lang="ru-RU"/>
        </a:p>
      </dgm:t>
    </dgm:pt>
    <dgm:pt modelId="{FC771E4A-FA34-49E2-AD3D-ECB50E65A645}" type="pres">
      <dgm:prSet presAssocID="{8796D5F0-984D-4A6C-AF33-6B60D2C337A1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F37B37FC-EF3E-4579-B6F9-C8B19949B9E0}" type="pres">
      <dgm:prSet presAssocID="{2AEDD380-5ECE-4300-9B03-6F704BFA0CF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145C1F-126B-40F2-9B42-5341B4784696}" type="pres">
      <dgm:prSet presAssocID="{30D524A1-1CC7-404F-AC35-B2E1F81E55B6}" presName="sibTrans" presStyleLbl="sibTrans2D1" presStyleIdx="1" presStyleCnt="5" custLinFactNeighborX="13072" custLinFactNeighborY="-4051"/>
      <dgm:spPr/>
      <dgm:t>
        <a:bodyPr/>
        <a:lstStyle/>
        <a:p>
          <a:endParaRPr lang="ru-RU"/>
        </a:p>
      </dgm:t>
    </dgm:pt>
    <dgm:pt modelId="{64FBECA3-28BF-4561-A774-8AB736232806}" type="pres">
      <dgm:prSet presAssocID="{30D524A1-1CC7-404F-AC35-B2E1F81E55B6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F1EA7409-12FE-421F-A00A-684CC05C8190}" type="pres">
      <dgm:prSet presAssocID="{A86E5C26-75DD-45A8-B0D5-C8E4A2DAAD3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F0C193-E301-43F4-9A1E-BC3E2A766A73}" type="pres">
      <dgm:prSet presAssocID="{76F224F5-03AB-4A5C-B9D8-92A5784FEB11}" presName="sibTrans" presStyleLbl="sibTrans2D1" presStyleIdx="2" presStyleCnt="5"/>
      <dgm:spPr/>
      <dgm:t>
        <a:bodyPr/>
        <a:lstStyle/>
        <a:p>
          <a:endParaRPr lang="ru-RU"/>
        </a:p>
      </dgm:t>
    </dgm:pt>
    <dgm:pt modelId="{727A7085-19CF-450D-8FA2-1E66FCD3E9C7}" type="pres">
      <dgm:prSet presAssocID="{76F224F5-03AB-4A5C-B9D8-92A5784FEB11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9F66F975-AA9B-4DFE-870F-F2A608377FF9}" type="pres">
      <dgm:prSet presAssocID="{B52BDE5E-398B-4EDD-8B85-2DCB6600736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5FDF1-0AB5-4032-A486-A95DE6E31641}" type="pres">
      <dgm:prSet presAssocID="{442D16BF-FD61-4222-B89B-B9DCDBC89347}" presName="sibTrans" presStyleLbl="sibTrans2D1" presStyleIdx="3" presStyleCnt="5"/>
      <dgm:spPr/>
      <dgm:t>
        <a:bodyPr/>
        <a:lstStyle/>
        <a:p>
          <a:endParaRPr lang="ru-RU"/>
        </a:p>
      </dgm:t>
    </dgm:pt>
    <dgm:pt modelId="{662C965E-8F62-4959-A988-E709A62A168F}" type="pres">
      <dgm:prSet presAssocID="{442D16BF-FD61-4222-B89B-B9DCDBC89347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862AF88C-F63D-4445-A492-73A92EE981E8}" type="pres">
      <dgm:prSet presAssocID="{D5A7E7D2-C3CE-4F42-BFDE-4D81FD9F5C6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CD56A3-9046-482A-99CE-813A19CB23C3}" type="pres">
      <dgm:prSet presAssocID="{2DBDCA17-4F1B-4772-9A5E-9B1987A1A5B9}" presName="sibTrans" presStyleLbl="sibTrans2D1" presStyleIdx="4" presStyleCnt="5"/>
      <dgm:spPr/>
      <dgm:t>
        <a:bodyPr/>
        <a:lstStyle/>
        <a:p>
          <a:endParaRPr lang="ru-RU"/>
        </a:p>
      </dgm:t>
    </dgm:pt>
    <dgm:pt modelId="{44D7B4D4-ED9B-4826-BBA4-CFE44C41676D}" type="pres">
      <dgm:prSet presAssocID="{2DBDCA17-4F1B-4772-9A5E-9B1987A1A5B9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63E72F06-014B-42CF-9968-723E9020FB44}" type="presOf" srcId="{76F224F5-03AB-4A5C-B9D8-92A5784FEB11}" destId="{727A7085-19CF-450D-8FA2-1E66FCD3E9C7}" srcOrd="1" destOrd="0" presId="urn:microsoft.com/office/officeart/2005/8/layout/cycle2"/>
    <dgm:cxn modelId="{E6E1A81E-C853-4DC5-A591-060D484FABF1}" type="presOf" srcId="{2DBDCA17-4F1B-4772-9A5E-9B1987A1A5B9}" destId="{74CD56A3-9046-482A-99CE-813A19CB23C3}" srcOrd="0" destOrd="0" presId="urn:microsoft.com/office/officeart/2005/8/layout/cycle2"/>
    <dgm:cxn modelId="{888EF599-64FA-44F3-BDBD-DDB1000070E8}" type="presOf" srcId="{442D16BF-FD61-4222-B89B-B9DCDBC89347}" destId="{662C965E-8F62-4959-A988-E709A62A168F}" srcOrd="1" destOrd="0" presId="urn:microsoft.com/office/officeart/2005/8/layout/cycle2"/>
    <dgm:cxn modelId="{9F1AC364-BE68-4C89-94F7-4FE023E1E7A7}" type="presOf" srcId="{30D524A1-1CC7-404F-AC35-B2E1F81E55B6}" destId="{2F145C1F-126B-40F2-9B42-5341B4784696}" srcOrd="0" destOrd="0" presId="urn:microsoft.com/office/officeart/2005/8/layout/cycle2"/>
    <dgm:cxn modelId="{E49CEB54-E335-4348-BDC7-F654FA6E73D3}" srcId="{0924B6C2-2BDB-418E-B918-C881A8958765}" destId="{A86E5C26-75DD-45A8-B0D5-C8E4A2DAAD37}" srcOrd="2" destOrd="0" parTransId="{C7A8F087-F9AF-4D85-8F94-64BDC5DF8475}" sibTransId="{76F224F5-03AB-4A5C-B9D8-92A5784FEB11}"/>
    <dgm:cxn modelId="{7F0C0801-8F2F-440D-9B41-675AC9B452C4}" type="presOf" srcId="{8796D5F0-984D-4A6C-AF33-6B60D2C337A1}" destId="{FC771E4A-FA34-49E2-AD3D-ECB50E65A645}" srcOrd="1" destOrd="0" presId="urn:microsoft.com/office/officeart/2005/8/layout/cycle2"/>
    <dgm:cxn modelId="{B5E99152-F53B-4554-BABB-4C90027B3A0C}" type="presOf" srcId="{2AEDD380-5ECE-4300-9B03-6F704BFA0CF6}" destId="{F37B37FC-EF3E-4579-B6F9-C8B19949B9E0}" srcOrd="0" destOrd="0" presId="urn:microsoft.com/office/officeart/2005/8/layout/cycle2"/>
    <dgm:cxn modelId="{17EC3585-0B8D-4AD8-B5F1-63D1737BE2F3}" type="presOf" srcId="{D5A7E7D2-C3CE-4F42-BFDE-4D81FD9F5C67}" destId="{862AF88C-F63D-4445-A492-73A92EE981E8}" srcOrd="0" destOrd="0" presId="urn:microsoft.com/office/officeart/2005/8/layout/cycle2"/>
    <dgm:cxn modelId="{BF3CC1E4-900A-49B9-9A8A-7DF94922394F}" srcId="{0924B6C2-2BDB-418E-B918-C881A8958765}" destId="{D5A7E7D2-C3CE-4F42-BFDE-4D81FD9F5C67}" srcOrd="4" destOrd="0" parTransId="{8FE79F3B-EAAA-4312-931F-E74B9E7E0A1C}" sibTransId="{2DBDCA17-4F1B-4772-9A5E-9B1987A1A5B9}"/>
    <dgm:cxn modelId="{C864A583-3CBF-49FE-943A-D3D068899A39}" type="presOf" srcId="{76F224F5-03AB-4A5C-B9D8-92A5784FEB11}" destId="{F5F0C193-E301-43F4-9A1E-BC3E2A766A73}" srcOrd="0" destOrd="0" presId="urn:microsoft.com/office/officeart/2005/8/layout/cycle2"/>
    <dgm:cxn modelId="{E24EA278-16D9-41BE-B786-E9DE25713BFD}" type="presOf" srcId="{B52BDE5E-398B-4EDD-8B85-2DCB66007361}" destId="{9F66F975-AA9B-4DFE-870F-F2A608377FF9}" srcOrd="0" destOrd="0" presId="urn:microsoft.com/office/officeart/2005/8/layout/cycle2"/>
    <dgm:cxn modelId="{B64915C3-203B-4504-B395-EC7B4E0AA233}" type="presOf" srcId="{30D524A1-1CC7-404F-AC35-B2E1F81E55B6}" destId="{64FBECA3-28BF-4561-A774-8AB736232806}" srcOrd="1" destOrd="0" presId="urn:microsoft.com/office/officeart/2005/8/layout/cycle2"/>
    <dgm:cxn modelId="{25BC032D-E8B6-420A-93C9-A337706567DA}" srcId="{0924B6C2-2BDB-418E-B918-C881A8958765}" destId="{E01B5639-1E4D-45A8-838D-C1700A6D9BA9}" srcOrd="0" destOrd="0" parTransId="{FB919600-4B8B-40BC-BF43-B6337E46D430}" sibTransId="{8796D5F0-984D-4A6C-AF33-6B60D2C337A1}"/>
    <dgm:cxn modelId="{B7937944-C654-4095-A653-25E5C88BD67C}" srcId="{0924B6C2-2BDB-418E-B918-C881A8958765}" destId="{2AEDD380-5ECE-4300-9B03-6F704BFA0CF6}" srcOrd="1" destOrd="0" parTransId="{56FE3F8F-4CAB-4DC4-AC38-6F6FC1971CB0}" sibTransId="{30D524A1-1CC7-404F-AC35-B2E1F81E55B6}"/>
    <dgm:cxn modelId="{DEFB6059-74EB-491A-8BDD-89DA4348D0A4}" type="presOf" srcId="{442D16BF-FD61-4222-B89B-B9DCDBC89347}" destId="{6165FDF1-0AB5-4032-A486-A95DE6E31641}" srcOrd="0" destOrd="0" presId="urn:microsoft.com/office/officeart/2005/8/layout/cycle2"/>
    <dgm:cxn modelId="{8303DFDD-82A8-45CC-8EA0-49A7A1801BD7}" type="presOf" srcId="{2DBDCA17-4F1B-4772-9A5E-9B1987A1A5B9}" destId="{44D7B4D4-ED9B-4826-BBA4-CFE44C41676D}" srcOrd="1" destOrd="0" presId="urn:microsoft.com/office/officeart/2005/8/layout/cycle2"/>
    <dgm:cxn modelId="{AAA2E9B9-9B3C-491F-8609-FAC7D1324E07}" type="presOf" srcId="{8796D5F0-984D-4A6C-AF33-6B60D2C337A1}" destId="{B0827D7A-E6A9-46BA-AADF-6E57DC8D4BF4}" srcOrd="0" destOrd="0" presId="urn:microsoft.com/office/officeart/2005/8/layout/cycle2"/>
    <dgm:cxn modelId="{D17D4FFB-4DCD-427D-B403-9F76260F6C0C}" type="presOf" srcId="{0924B6C2-2BDB-418E-B918-C881A8958765}" destId="{ADE545C2-2E55-4DEC-84CC-1016D2835CA3}" srcOrd="0" destOrd="0" presId="urn:microsoft.com/office/officeart/2005/8/layout/cycle2"/>
    <dgm:cxn modelId="{3A8EC9A5-7025-43F9-912E-8F53F634A978}" type="presOf" srcId="{E01B5639-1E4D-45A8-838D-C1700A6D9BA9}" destId="{8942EFF3-AFB4-4FC1-9A0B-E9051C19DC2E}" srcOrd="0" destOrd="0" presId="urn:microsoft.com/office/officeart/2005/8/layout/cycle2"/>
    <dgm:cxn modelId="{EE037DF8-0EBC-40BE-B93F-C4F8629E09D2}" srcId="{0924B6C2-2BDB-418E-B918-C881A8958765}" destId="{B52BDE5E-398B-4EDD-8B85-2DCB66007361}" srcOrd="3" destOrd="0" parTransId="{6C2ED0F9-720E-4C9D-BFED-E721199171E5}" sibTransId="{442D16BF-FD61-4222-B89B-B9DCDBC89347}"/>
    <dgm:cxn modelId="{B2A2C838-CACE-4C8E-BEC0-CF1682EB3BFF}" type="presOf" srcId="{A86E5C26-75DD-45A8-B0D5-C8E4A2DAAD37}" destId="{F1EA7409-12FE-421F-A00A-684CC05C8190}" srcOrd="0" destOrd="0" presId="urn:microsoft.com/office/officeart/2005/8/layout/cycle2"/>
    <dgm:cxn modelId="{7A198A4E-29DA-4AD6-86CB-A9EB549807C7}" type="presParOf" srcId="{ADE545C2-2E55-4DEC-84CC-1016D2835CA3}" destId="{8942EFF3-AFB4-4FC1-9A0B-E9051C19DC2E}" srcOrd="0" destOrd="0" presId="urn:microsoft.com/office/officeart/2005/8/layout/cycle2"/>
    <dgm:cxn modelId="{13A8D982-2611-4C61-859F-FE31C1410435}" type="presParOf" srcId="{ADE545C2-2E55-4DEC-84CC-1016D2835CA3}" destId="{B0827D7A-E6A9-46BA-AADF-6E57DC8D4BF4}" srcOrd="1" destOrd="0" presId="urn:microsoft.com/office/officeart/2005/8/layout/cycle2"/>
    <dgm:cxn modelId="{715814B7-9594-4CD0-9222-3D86CA590075}" type="presParOf" srcId="{B0827D7A-E6A9-46BA-AADF-6E57DC8D4BF4}" destId="{FC771E4A-FA34-49E2-AD3D-ECB50E65A645}" srcOrd="0" destOrd="0" presId="urn:microsoft.com/office/officeart/2005/8/layout/cycle2"/>
    <dgm:cxn modelId="{A1CA7392-7A15-497B-A7F0-83AB16CF5313}" type="presParOf" srcId="{ADE545C2-2E55-4DEC-84CC-1016D2835CA3}" destId="{F37B37FC-EF3E-4579-B6F9-C8B19949B9E0}" srcOrd="2" destOrd="0" presId="urn:microsoft.com/office/officeart/2005/8/layout/cycle2"/>
    <dgm:cxn modelId="{CDDD5721-7C10-4A3B-BBC6-EA4BAEEC0768}" type="presParOf" srcId="{ADE545C2-2E55-4DEC-84CC-1016D2835CA3}" destId="{2F145C1F-126B-40F2-9B42-5341B4784696}" srcOrd="3" destOrd="0" presId="urn:microsoft.com/office/officeart/2005/8/layout/cycle2"/>
    <dgm:cxn modelId="{C5F8D28F-6F78-4EB6-9C2C-C7C40A086765}" type="presParOf" srcId="{2F145C1F-126B-40F2-9B42-5341B4784696}" destId="{64FBECA3-28BF-4561-A774-8AB736232806}" srcOrd="0" destOrd="0" presId="urn:microsoft.com/office/officeart/2005/8/layout/cycle2"/>
    <dgm:cxn modelId="{15E1E442-C1E6-4CE6-ADD8-D3AEE972098B}" type="presParOf" srcId="{ADE545C2-2E55-4DEC-84CC-1016D2835CA3}" destId="{F1EA7409-12FE-421F-A00A-684CC05C8190}" srcOrd="4" destOrd="0" presId="urn:microsoft.com/office/officeart/2005/8/layout/cycle2"/>
    <dgm:cxn modelId="{F0D072BD-2D7C-4127-B181-38593BD726FE}" type="presParOf" srcId="{ADE545C2-2E55-4DEC-84CC-1016D2835CA3}" destId="{F5F0C193-E301-43F4-9A1E-BC3E2A766A73}" srcOrd="5" destOrd="0" presId="urn:microsoft.com/office/officeart/2005/8/layout/cycle2"/>
    <dgm:cxn modelId="{5AA4598F-DD58-44AC-B1BE-3286387C7710}" type="presParOf" srcId="{F5F0C193-E301-43F4-9A1E-BC3E2A766A73}" destId="{727A7085-19CF-450D-8FA2-1E66FCD3E9C7}" srcOrd="0" destOrd="0" presId="urn:microsoft.com/office/officeart/2005/8/layout/cycle2"/>
    <dgm:cxn modelId="{0538C8AB-049D-4248-9933-DA8A2C0B53C3}" type="presParOf" srcId="{ADE545C2-2E55-4DEC-84CC-1016D2835CA3}" destId="{9F66F975-AA9B-4DFE-870F-F2A608377FF9}" srcOrd="6" destOrd="0" presId="urn:microsoft.com/office/officeart/2005/8/layout/cycle2"/>
    <dgm:cxn modelId="{1AC8DD12-4A6D-40E4-9164-E23139C983E2}" type="presParOf" srcId="{ADE545C2-2E55-4DEC-84CC-1016D2835CA3}" destId="{6165FDF1-0AB5-4032-A486-A95DE6E31641}" srcOrd="7" destOrd="0" presId="urn:microsoft.com/office/officeart/2005/8/layout/cycle2"/>
    <dgm:cxn modelId="{AB121611-38AB-4FEB-8521-ED71027D706F}" type="presParOf" srcId="{6165FDF1-0AB5-4032-A486-A95DE6E31641}" destId="{662C965E-8F62-4959-A988-E709A62A168F}" srcOrd="0" destOrd="0" presId="urn:microsoft.com/office/officeart/2005/8/layout/cycle2"/>
    <dgm:cxn modelId="{D66E8B22-34F5-43E1-BE51-5B2AD9E6255D}" type="presParOf" srcId="{ADE545C2-2E55-4DEC-84CC-1016D2835CA3}" destId="{862AF88C-F63D-4445-A492-73A92EE981E8}" srcOrd="8" destOrd="0" presId="urn:microsoft.com/office/officeart/2005/8/layout/cycle2"/>
    <dgm:cxn modelId="{5A60E030-A6D7-4DC7-B6CD-6093C2387E53}" type="presParOf" srcId="{ADE545C2-2E55-4DEC-84CC-1016D2835CA3}" destId="{74CD56A3-9046-482A-99CE-813A19CB23C3}" srcOrd="9" destOrd="0" presId="urn:microsoft.com/office/officeart/2005/8/layout/cycle2"/>
    <dgm:cxn modelId="{5ED2AF61-E735-41A8-ABDD-4A6997491697}" type="presParOf" srcId="{74CD56A3-9046-482A-99CE-813A19CB23C3}" destId="{44D7B4D4-ED9B-4826-BBA4-CFE44C41676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BBCC85-5D0F-48F1-9D83-B2468833D559}" type="doc">
      <dgm:prSet loTypeId="urn:microsoft.com/office/officeart/2005/8/layout/process4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425DE20-9079-4EC3-B6B9-EE75C704B7E2}">
      <dgm:prSet phldrT="[Текст]" custT="1"/>
      <dgm:spPr>
        <a:solidFill>
          <a:srgbClr val="FF66CC"/>
        </a:solidFill>
      </dgm:spPr>
      <dgm:t>
        <a:bodyPr/>
        <a:lstStyle/>
        <a:p>
          <a:pPr algn="just"/>
          <a:r>
            <a:rPr lang="ru-RU" sz="4000" dirty="0" smtClean="0">
              <a:solidFill>
                <a:srgbClr val="002060"/>
              </a:solidFill>
              <a:latin typeface="Comic Sans MS" pitchFamily="66" charset="0"/>
            </a:rPr>
            <a:t>Воздух, день, настроение, класс, ученики, учительница</a:t>
          </a:r>
          <a:endParaRPr lang="ru-RU" sz="4000" dirty="0">
            <a:solidFill>
              <a:srgbClr val="002060"/>
            </a:solidFill>
            <a:latin typeface="Comic Sans MS" pitchFamily="66" charset="0"/>
          </a:endParaRPr>
        </a:p>
      </dgm:t>
    </dgm:pt>
    <dgm:pt modelId="{E38CC8BB-614A-4433-95A9-1F25816434CB}" type="parTrans" cxnId="{07B14226-108D-4BAF-B18C-4536A63A2A45}">
      <dgm:prSet/>
      <dgm:spPr/>
      <dgm:t>
        <a:bodyPr/>
        <a:lstStyle/>
        <a:p>
          <a:endParaRPr lang="ru-RU"/>
        </a:p>
      </dgm:t>
    </dgm:pt>
    <dgm:pt modelId="{29499F9E-F40C-43E5-95F8-DC7BA2E95862}" type="sibTrans" cxnId="{07B14226-108D-4BAF-B18C-4536A63A2A45}">
      <dgm:prSet/>
      <dgm:spPr/>
      <dgm:t>
        <a:bodyPr/>
        <a:lstStyle/>
        <a:p>
          <a:endParaRPr lang="ru-RU"/>
        </a:p>
      </dgm:t>
    </dgm:pt>
    <dgm:pt modelId="{C412F73F-EF0B-416C-9F7B-0F90BDDF3A6D}">
      <dgm:prSet phldrT="[Текст]" custT="1"/>
      <dgm:spPr>
        <a:solidFill>
          <a:srgbClr val="FF66CC"/>
        </a:solidFill>
      </dgm:spPr>
      <dgm:t>
        <a:bodyPr/>
        <a:lstStyle/>
        <a:p>
          <a:pPr algn="just"/>
          <a:r>
            <a:rPr lang="ru-RU" sz="3200" dirty="0" smtClean="0">
              <a:solidFill>
                <a:schemeClr val="tx1"/>
              </a:solidFill>
              <a:latin typeface="Comic Sans MS" pitchFamily="66" charset="0"/>
            </a:rPr>
            <a:t>Свежий, чистый, февральский, хороший, уютный, замечательное,  старательные, строгая, прилежные.</a:t>
          </a:r>
          <a:endParaRPr lang="ru-RU" sz="3200" dirty="0">
            <a:solidFill>
              <a:schemeClr val="tx1"/>
            </a:solidFill>
            <a:latin typeface="Comic Sans MS" pitchFamily="66" charset="0"/>
          </a:endParaRPr>
        </a:p>
      </dgm:t>
    </dgm:pt>
    <dgm:pt modelId="{9485A569-796D-4BD1-B552-4D581BA463D8}" type="parTrans" cxnId="{435047DF-ECBB-4300-B86E-6B74A1BD81BF}">
      <dgm:prSet/>
      <dgm:spPr/>
      <dgm:t>
        <a:bodyPr/>
        <a:lstStyle/>
        <a:p>
          <a:endParaRPr lang="ru-RU"/>
        </a:p>
      </dgm:t>
    </dgm:pt>
    <dgm:pt modelId="{758CD380-5755-4FC6-A58B-ED7EB02A3950}" type="sibTrans" cxnId="{435047DF-ECBB-4300-B86E-6B74A1BD81BF}">
      <dgm:prSet/>
      <dgm:spPr/>
      <dgm:t>
        <a:bodyPr/>
        <a:lstStyle/>
        <a:p>
          <a:endParaRPr lang="ru-RU"/>
        </a:p>
      </dgm:t>
    </dgm:pt>
    <dgm:pt modelId="{FD26C952-BB3E-4EC3-95A0-2251D48D6269}" type="pres">
      <dgm:prSet presAssocID="{9EBBCC85-5D0F-48F1-9D83-B2468833D55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DB931A-0577-45B7-95CD-BFD1B2CA226A}" type="pres">
      <dgm:prSet presAssocID="{C412F73F-EF0B-416C-9F7B-0F90BDDF3A6D}" presName="boxAndChildren" presStyleCnt="0"/>
      <dgm:spPr/>
    </dgm:pt>
    <dgm:pt modelId="{8F41AA52-5556-44E7-99DA-6B52ED6FAED3}" type="pres">
      <dgm:prSet presAssocID="{C412F73F-EF0B-416C-9F7B-0F90BDDF3A6D}" presName="parentTextBox" presStyleLbl="node1" presStyleIdx="0" presStyleCnt="2"/>
      <dgm:spPr/>
      <dgm:t>
        <a:bodyPr/>
        <a:lstStyle/>
        <a:p>
          <a:endParaRPr lang="ru-RU"/>
        </a:p>
      </dgm:t>
    </dgm:pt>
    <dgm:pt modelId="{791126F0-048F-4960-90DA-80497155334B}" type="pres">
      <dgm:prSet presAssocID="{29499F9E-F40C-43E5-95F8-DC7BA2E95862}" presName="sp" presStyleCnt="0"/>
      <dgm:spPr/>
    </dgm:pt>
    <dgm:pt modelId="{285FDEC7-0F31-4CB7-8EA7-541FBC2C87E9}" type="pres">
      <dgm:prSet presAssocID="{4425DE20-9079-4EC3-B6B9-EE75C704B7E2}" presName="arrowAndChildren" presStyleCnt="0"/>
      <dgm:spPr/>
    </dgm:pt>
    <dgm:pt modelId="{F8F4B4B3-7032-45E9-8C2C-A60D1E37842D}" type="pres">
      <dgm:prSet presAssocID="{4425DE20-9079-4EC3-B6B9-EE75C704B7E2}" presName="parentTextArrow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6F01FEFA-0AE5-4C6F-BD3C-548356149AA7}" type="presOf" srcId="{4425DE20-9079-4EC3-B6B9-EE75C704B7E2}" destId="{F8F4B4B3-7032-45E9-8C2C-A60D1E37842D}" srcOrd="0" destOrd="0" presId="urn:microsoft.com/office/officeart/2005/8/layout/process4"/>
    <dgm:cxn modelId="{53D2B813-A702-4C61-9FEA-DE24AB7894C2}" type="presOf" srcId="{C412F73F-EF0B-416C-9F7B-0F90BDDF3A6D}" destId="{8F41AA52-5556-44E7-99DA-6B52ED6FAED3}" srcOrd="0" destOrd="0" presId="urn:microsoft.com/office/officeart/2005/8/layout/process4"/>
    <dgm:cxn modelId="{07B14226-108D-4BAF-B18C-4536A63A2A45}" srcId="{9EBBCC85-5D0F-48F1-9D83-B2468833D559}" destId="{4425DE20-9079-4EC3-B6B9-EE75C704B7E2}" srcOrd="0" destOrd="0" parTransId="{E38CC8BB-614A-4433-95A9-1F25816434CB}" sibTransId="{29499F9E-F40C-43E5-95F8-DC7BA2E95862}"/>
    <dgm:cxn modelId="{9BE54625-4F5B-4CCA-BD3C-E28C95F19929}" type="presOf" srcId="{9EBBCC85-5D0F-48F1-9D83-B2468833D559}" destId="{FD26C952-BB3E-4EC3-95A0-2251D48D6269}" srcOrd="0" destOrd="0" presId="urn:microsoft.com/office/officeart/2005/8/layout/process4"/>
    <dgm:cxn modelId="{435047DF-ECBB-4300-B86E-6B74A1BD81BF}" srcId="{9EBBCC85-5D0F-48F1-9D83-B2468833D559}" destId="{C412F73F-EF0B-416C-9F7B-0F90BDDF3A6D}" srcOrd="1" destOrd="0" parTransId="{9485A569-796D-4BD1-B552-4D581BA463D8}" sibTransId="{758CD380-5755-4FC6-A58B-ED7EB02A3950}"/>
    <dgm:cxn modelId="{931B95BA-7D46-4FE2-BA41-B996CCCCB6CF}" type="presParOf" srcId="{FD26C952-BB3E-4EC3-95A0-2251D48D6269}" destId="{22DB931A-0577-45B7-95CD-BFD1B2CA226A}" srcOrd="0" destOrd="0" presId="urn:microsoft.com/office/officeart/2005/8/layout/process4"/>
    <dgm:cxn modelId="{3F68C672-B7BD-41C8-B749-805EC623BE7D}" type="presParOf" srcId="{22DB931A-0577-45B7-95CD-BFD1B2CA226A}" destId="{8F41AA52-5556-44E7-99DA-6B52ED6FAED3}" srcOrd="0" destOrd="0" presId="urn:microsoft.com/office/officeart/2005/8/layout/process4"/>
    <dgm:cxn modelId="{81FEE5E2-E1C4-4505-9CC8-786AAF547F71}" type="presParOf" srcId="{FD26C952-BB3E-4EC3-95A0-2251D48D6269}" destId="{791126F0-048F-4960-90DA-80497155334B}" srcOrd="1" destOrd="0" presId="urn:microsoft.com/office/officeart/2005/8/layout/process4"/>
    <dgm:cxn modelId="{669248C9-A512-444F-B6A3-7451B43D3588}" type="presParOf" srcId="{FD26C952-BB3E-4EC3-95A0-2251D48D6269}" destId="{285FDEC7-0F31-4CB7-8EA7-541FBC2C87E9}" srcOrd="2" destOrd="0" presId="urn:microsoft.com/office/officeart/2005/8/layout/process4"/>
    <dgm:cxn modelId="{25DE4B1D-E9F1-47E4-AD22-CEB4D366FE38}" type="presParOf" srcId="{285FDEC7-0F31-4CB7-8EA7-541FBC2C87E9}" destId="{F8F4B4B3-7032-45E9-8C2C-A60D1E37842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34A80-A250-41BF-8C89-4F6AA247D062}">
      <dsp:nvSpPr>
        <dsp:cNvPr id="0" name=""/>
        <dsp:cNvSpPr/>
      </dsp:nvSpPr>
      <dsp:spPr>
        <a:xfrm rot="10800000">
          <a:off x="385767" y="1818"/>
          <a:ext cx="7458064" cy="13717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4894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2060"/>
              </a:solidFill>
              <a:latin typeface="Comic Sans MS" pitchFamily="66" charset="0"/>
            </a:rPr>
            <a:t>Почему у этой части речи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2060"/>
              </a:solidFill>
              <a:latin typeface="Comic Sans MS" pitchFamily="66" charset="0"/>
            </a:rPr>
            <a:t>такое странное название?  </a:t>
          </a:r>
          <a:endParaRPr lang="ru-RU" sz="2800" b="1" kern="1200" dirty="0">
            <a:solidFill>
              <a:srgbClr val="002060"/>
            </a:solidFill>
            <a:latin typeface="Comic Sans MS" pitchFamily="66" charset="0"/>
          </a:endParaRPr>
        </a:p>
      </dsp:txBody>
      <dsp:txXfrm rot="10800000">
        <a:off x="728699" y="1818"/>
        <a:ext cx="7115132" cy="1371727"/>
      </dsp:txXfrm>
    </dsp:sp>
    <dsp:sp modelId="{EB740697-C029-4E84-B3D3-2DF118DF9646}">
      <dsp:nvSpPr>
        <dsp:cNvPr id="0" name=""/>
        <dsp:cNvSpPr/>
      </dsp:nvSpPr>
      <dsp:spPr>
        <a:xfrm>
          <a:off x="692594" y="22819"/>
          <a:ext cx="1371727" cy="13297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BA2464-868F-40F4-B830-82EEB8B9F3C4}">
      <dsp:nvSpPr>
        <dsp:cNvPr id="0" name=""/>
        <dsp:cNvSpPr/>
      </dsp:nvSpPr>
      <dsp:spPr>
        <a:xfrm rot="10800000">
          <a:off x="385767" y="1783016"/>
          <a:ext cx="7458064" cy="13717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4894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2060"/>
              </a:solidFill>
              <a:latin typeface="Comic Sans MS" pitchFamily="66" charset="0"/>
            </a:rPr>
            <a:t>    К чему оно «прилагается»?</a:t>
          </a:r>
          <a:endParaRPr lang="ru-RU" sz="2800" b="1" kern="1200" dirty="0">
            <a:solidFill>
              <a:srgbClr val="002060"/>
            </a:solidFill>
            <a:latin typeface="Comic Sans MS" pitchFamily="66" charset="0"/>
          </a:endParaRPr>
        </a:p>
      </dsp:txBody>
      <dsp:txXfrm rot="10800000">
        <a:off x="728699" y="1783016"/>
        <a:ext cx="7115132" cy="1371727"/>
      </dsp:txXfrm>
    </dsp:sp>
    <dsp:sp modelId="{B84211C9-8C6F-4F8A-83CF-34FE6B570203}">
      <dsp:nvSpPr>
        <dsp:cNvPr id="0" name=""/>
        <dsp:cNvSpPr/>
      </dsp:nvSpPr>
      <dsp:spPr>
        <a:xfrm>
          <a:off x="700029" y="1781178"/>
          <a:ext cx="1371727" cy="137172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D3B7AA-EEBA-4F70-9791-BCAA4DDB2182}">
      <dsp:nvSpPr>
        <dsp:cNvPr id="0" name=""/>
        <dsp:cNvSpPr/>
      </dsp:nvSpPr>
      <dsp:spPr>
        <a:xfrm rot="10800000">
          <a:off x="385767" y="3564214"/>
          <a:ext cx="7458064" cy="13717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4894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2060"/>
              </a:solidFill>
              <a:latin typeface="Comic Sans MS" pitchFamily="66" charset="0"/>
            </a:rPr>
            <a:t>Кто его вечный спутник?</a:t>
          </a:r>
          <a:endParaRPr lang="ru-RU" sz="2800" b="1" kern="1200" dirty="0">
            <a:solidFill>
              <a:srgbClr val="002060"/>
            </a:solidFill>
            <a:latin typeface="Comic Sans MS" pitchFamily="66" charset="0"/>
          </a:endParaRPr>
        </a:p>
      </dsp:txBody>
      <dsp:txXfrm rot="10800000">
        <a:off x="728699" y="3564214"/>
        <a:ext cx="7115132" cy="1371727"/>
      </dsp:txXfrm>
    </dsp:sp>
    <dsp:sp modelId="{C9B6EDD6-1DAE-4870-8F8F-A0A6857CED77}">
      <dsp:nvSpPr>
        <dsp:cNvPr id="0" name=""/>
        <dsp:cNvSpPr/>
      </dsp:nvSpPr>
      <dsp:spPr>
        <a:xfrm>
          <a:off x="692594" y="3564214"/>
          <a:ext cx="1371727" cy="137172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42EFF3-AFB4-4FC1-9A0B-E9051C19DC2E}">
      <dsp:nvSpPr>
        <dsp:cNvPr id="0" name=""/>
        <dsp:cNvSpPr/>
      </dsp:nvSpPr>
      <dsp:spPr>
        <a:xfrm>
          <a:off x="3398083" y="641"/>
          <a:ext cx="1919268" cy="1919268"/>
        </a:xfrm>
        <a:prstGeom prst="ellipse">
          <a:avLst/>
        </a:prstGeom>
        <a:solidFill>
          <a:srgbClr val="92D050"/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Comic Sans MS" pitchFamily="66" charset="0"/>
            </a:rPr>
            <a:t>Обозначает признак предмета</a:t>
          </a:r>
          <a:endParaRPr lang="ru-RU" sz="1800" b="1" kern="1200" dirty="0">
            <a:solidFill>
              <a:srgbClr val="002060"/>
            </a:solidFill>
            <a:latin typeface="Comic Sans MS" pitchFamily="66" charset="0"/>
          </a:endParaRPr>
        </a:p>
      </dsp:txBody>
      <dsp:txXfrm>
        <a:off x="3679153" y="281711"/>
        <a:ext cx="1357128" cy="1357128"/>
      </dsp:txXfrm>
    </dsp:sp>
    <dsp:sp modelId="{B0827D7A-E6A9-46BA-AADF-6E57DC8D4BF4}">
      <dsp:nvSpPr>
        <dsp:cNvPr id="0" name=""/>
        <dsp:cNvSpPr/>
      </dsp:nvSpPr>
      <dsp:spPr>
        <a:xfrm rot="2160000">
          <a:off x="5256910" y="1475370"/>
          <a:ext cx="511104" cy="647753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5271552" y="1559858"/>
        <a:ext cx="357773" cy="388651"/>
      </dsp:txXfrm>
    </dsp:sp>
    <dsp:sp modelId="{F37B37FC-EF3E-4579-B6F9-C8B19949B9E0}">
      <dsp:nvSpPr>
        <dsp:cNvPr id="0" name=""/>
        <dsp:cNvSpPr/>
      </dsp:nvSpPr>
      <dsp:spPr>
        <a:xfrm>
          <a:off x="5730978" y="1695589"/>
          <a:ext cx="1919268" cy="1919268"/>
        </a:xfrm>
        <a:prstGeom prst="ellipse">
          <a:avLst/>
        </a:prstGeom>
        <a:solidFill>
          <a:srgbClr val="92D050"/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Comic Sans MS" pitchFamily="66" charset="0"/>
            </a:rPr>
            <a:t>Согласуется с существительным в роде, числе и падеже.</a:t>
          </a:r>
          <a:endParaRPr lang="ru-RU" sz="1600" b="1" kern="1200" dirty="0">
            <a:solidFill>
              <a:srgbClr val="002060"/>
            </a:solidFill>
            <a:latin typeface="Comic Sans MS" pitchFamily="66" charset="0"/>
          </a:endParaRPr>
        </a:p>
      </dsp:txBody>
      <dsp:txXfrm>
        <a:off x="6012048" y="1976659"/>
        <a:ext cx="1357128" cy="1357128"/>
      </dsp:txXfrm>
    </dsp:sp>
    <dsp:sp modelId="{2F145C1F-126B-40F2-9B42-5341B4784696}">
      <dsp:nvSpPr>
        <dsp:cNvPr id="0" name=""/>
        <dsp:cNvSpPr/>
      </dsp:nvSpPr>
      <dsp:spPr>
        <a:xfrm rot="6480000">
          <a:off x="6060799" y="3662590"/>
          <a:ext cx="511104" cy="647753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10800000">
        <a:off x="6161155" y="3719228"/>
        <a:ext cx="357773" cy="388651"/>
      </dsp:txXfrm>
    </dsp:sp>
    <dsp:sp modelId="{F1EA7409-12FE-421F-A00A-684CC05C8190}">
      <dsp:nvSpPr>
        <dsp:cNvPr id="0" name=""/>
        <dsp:cNvSpPr/>
      </dsp:nvSpPr>
      <dsp:spPr>
        <a:xfrm>
          <a:off x="4839892" y="4438071"/>
          <a:ext cx="1919268" cy="1919268"/>
        </a:xfrm>
        <a:prstGeom prst="ellipse">
          <a:avLst/>
        </a:prstGeom>
        <a:solidFill>
          <a:srgbClr val="92D050"/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Comic Sans MS" pitchFamily="66" charset="0"/>
            </a:rPr>
            <a:t>Имеет полную и краткую форму. </a:t>
          </a:r>
          <a:endParaRPr lang="ru-RU" sz="1800" b="1" kern="1200" dirty="0">
            <a:solidFill>
              <a:srgbClr val="002060"/>
            </a:solidFill>
            <a:latin typeface="Comic Sans MS" pitchFamily="66" charset="0"/>
          </a:endParaRPr>
        </a:p>
      </dsp:txBody>
      <dsp:txXfrm>
        <a:off x="5120962" y="4719141"/>
        <a:ext cx="1357128" cy="1357128"/>
      </dsp:txXfrm>
    </dsp:sp>
    <dsp:sp modelId="{F5F0C193-E301-43F4-9A1E-BC3E2A766A73}">
      <dsp:nvSpPr>
        <dsp:cNvPr id="0" name=""/>
        <dsp:cNvSpPr/>
      </dsp:nvSpPr>
      <dsp:spPr>
        <a:xfrm rot="10800000">
          <a:off x="4116630" y="5073829"/>
          <a:ext cx="511104" cy="647753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10800000">
        <a:off x="4269961" y="5203380"/>
        <a:ext cx="357773" cy="388651"/>
      </dsp:txXfrm>
    </dsp:sp>
    <dsp:sp modelId="{9F66F975-AA9B-4DFE-870F-F2A608377FF9}">
      <dsp:nvSpPr>
        <dsp:cNvPr id="0" name=""/>
        <dsp:cNvSpPr/>
      </dsp:nvSpPr>
      <dsp:spPr>
        <a:xfrm>
          <a:off x="1956275" y="4438071"/>
          <a:ext cx="1919268" cy="1919268"/>
        </a:xfrm>
        <a:prstGeom prst="ellipse">
          <a:avLst/>
        </a:prstGeom>
        <a:solidFill>
          <a:srgbClr val="92D050"/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Comic Sans MS" pitchFamily="66" charset="0"/>
            </a:rPr>
            <a:t>Отвечает на вопросы какой? какая? какое? каков? чей?</a:t>
          </a:r>
          <a:endParaRPr lang="ru-RU" sz="1600" b="1" kern="1200" dirty="0">
            <a:solidFill>
              <a:srgbClr val="002060"/>
            </a:solidFill>
            <a:latin typeface="Comic Sans MS" pitchFamily="66" charset="0"/>
          </a:endParaRPr>
        </a:p>
      </dsp:txBody>
      <dsp:txXfrm>
        <a:off x="2237345" y="4719141"/>
        <a:ext cx="1357128" cy="1357128"/>
      </dsp:txXfrm>
    </dsp:sp>
    <dsp:sp modelId="{6165FDF1-0AB5-4032-A486-A95DE6E31641}">
      <dsp:nvSpPr>
        <dsp:cNvPr id="0" name=""/>
        <dsp:cNvSpPr/>
      </dsp:nvSpPr>
      <dsp:spPr>
        <a:xfrm rot="15120000">
          <a:off x="2219283" y="3716345"/>
          <a:ext cx="511104" cy="647753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10800000">
        <a:off x="2319639" y="3918809"/>
        <a:ext cx="357773" cy="388651"/>
      </dsp:txXfrm>
    </dsp:sp>
    <dsp:sp modelId="{862AF88C-F63D-4445-A492-73A92EE981E8}">
      <dsp:nvSpPr>
        <dsp:cNvPr id="0" name=""/>
        <dsp:cNvSpPr/>
      </dsp:nvSpPr>
      <dsp:spPr>
        <a:xfrm>
          <a:off x="1065188" y="1695589"/>
          <a:ext cx="1919268" cy="1919268"/>
        </a:xfrm>
        <a:prstGeom prst="ellipse">
          <a:avLst/>
        </a:prstGeom>
        <a:solidFill>
          <a:srgbClr val="92D050"/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Comic Sans MS" pitchFamily="66" charset="0"/>
            </a:rPr>
            <a:t>В предложении бывает определением, сказуемым</a:t>
          </a:r>
          <a:endParaRPr lang="ru-RU" sz="1800" b="1" kern="1200" dirty="0">
            <a:solidFill>
              <a:srgbClr val="002060"/>
            </a:solidFill>
            <a:latin typeface="Comic Sans MS" pitchFamily="66" charset="0"/>
          </a:endParaRPr>
        </a:p>
      </dsp:txBody>
      <dsp:txXfrm>
        <a:off x="1346258" y="1976659"/>
        <a:ext cx="1357128" cy="1357128"/>
      </dsp:txXfrm>
    </dsp:sp>
    <dsp:sp modelId="{74CD56A3-9046-482A-99CE-813A19CB23C3}">
      <dsp:nvSpPr>
        <dsp:cNvPr id="0" name=""/>
        <dsp:cNvSpPr/>
      </dsp:nvSpPr>
      <dsp:spPr>
        <a:xfrm rot="19440000">
          <a:off x="2924015" y="1492375"/>
          <a:ext cx="511104" cy="647753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2938657" y="1666989"/>
        <a:ext cx="357773" cy="3886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41AA52-5556-44E7-99DA-6B52ED6FAED3}">
      <dsp:nvSpPr>
        <dsp:cNvPr id="0" name=""/>
        <dsp:cNvSpPr/>
      </dsp:nvSpPr>
      <dsp:spPr>
        <a:xfrm>
          <a:off x="0" y="2980199"/>
          <a:ext cx="8229600" cy="1955333"/>
        </a:xfrm>
        <a:prstGeom prst="rect">
          <a:avLst/>
        </a:prstGeom>
        <a:solidFill>
          <a:srgbClr val="FF66CC"/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  <a:latin typeface="Comic Sans MS" pitchFamily="66" charset="0"/>
            </a:rPr>
            <a:t>Свежий, чистый, февральский, хороший, уютный, замечательное,  старательные, строгая, прилежные.</a:t>
          </a:r>
          <a:endParaRPr lang="ru-RU" sz="3200" kern="1200" dirty="0">
            <a:solidFill>
              <a:schemeClr val="tx1"/>
            </a:solidFill>
            <a:latin typeface="Comic Sans MS" pitchFamily="66" charset="0"/>
          </a:endParaRPr>
        </a:p>
      </dsp:txBody>
      <dsp:txXfrm>
        <a:off x="0" y="2980199"/>
        <a:ext cx="8229600" cy="1955333"/>
      </dsp:txXfrm>
    </dsp:sp>
    <dsp:sp modelId="{F8F4B4B3-7032-45E9-8C2C-A60D1E37842D}">
      <dsp:nvSpPr>
        <dsp:cNvPr id="0" name=""/>
        <dsp:cNvSpPr/>
      </dsp:nvSpPr>
      <dsp:spPr>
        <a:xfrm rot="10800000">
          <a:off x="0" y="2226"/>
          <a:ext cx="8229600" cy="3007303"/>
        </a:xfrm>
        <a:prstGeom prst="upArrowCallout">
          <a:avLst/>
        </a:prstGeom>
        <a:solidFill>
          <a:srgbClr val="FF66CC"/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just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rgbClr val="002060"/>
              </a:solidFill>
              <a:latin typeface="Comic Sans MS" pitchFamily="66" charset="0"/>
            </a:rPr>
            <a:t>Воздух, день, настроение, класс, ученики, учительница</a:t>
          </a:r>
          <a:endParaRPr lang="ru-RU" sz="4000" kern="1200" dirty="0">
            <a:solidFill>
              <a:srgbClr val="002060"/>
            </a:solidFill>
            <a:latin typeface="Comic Sans MS" pitchFamily="66" charset="0"/>
          </a:endParaRPr>
        </a:p>
      </dsp:txBody>
      <dsp:txXfrm rot="10800000">
        <a:off x="0" y="2226"/>
        <a:ext cx="8229600" cy="1954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Чин-чин"/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500826" y="3786190"/>
            <a:ext cx="2230438" cy="2733677"/>
          </a:xfrm>
          <a:prstGeom prst="rect">
            <a:avLst/>
          </a:prstGeom>
          <a:noFill/>
          <a:ln/>
        </p:spPr>
      </p:pic>
      <p:sp>
        <p:nvSpPr>
          <p:cNvPr id="9" name="Прямоугольник 8"/>
          <p:cNvSpPr/>
          <p:nvPr/>
        </p:nvSpPr>
        <p:spPr>
          <a:xfrm>
            <a:off x="0" y="285728"/>
            <a:ext cx="9144000" cy="36009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урок по теме</a:t>
            </a:r>
          </a:p>
          <a:p>
            <a:pPr algn="ctr"/>
            <a:r>
              <a:rPr lang="ru-RU" sz="54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«</a:t>
            </a:r>
            <a:r>
              <a:rPr lang="ru-RU" sz="54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Г</a:t>
            </a:r>
            <a:r>
              <a:rPr lang="ru-RU" sz="54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лаголы </a:t>
            </a:r>
            <a:endParaRPr lang="ru-RU" sz="5400" b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настоящего времени»</a:t>
            </a:r>
          </a:p>
          <a:p>
            <a:pPr algn="ctr"/>
            <a:r>
              <a:rPr lang="ru-RU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з</a:t>
            </a:r>
            <a:r>
              <a:rPr lang="ru-RU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класс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12" name="Рисунок 11" descr="33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43380"/>
            <a:ext cx="4143375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01080" cy="528163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6000" b="1" dirty="0" smtClean="0">
                <a:solidFill>
                  <a:srgbClr val="C00000"/>
                </a:solidFill>
                <a:latin typeface="Comic Sans MS" pitchFamily="66" charset="0"/>
              </a:rPr>
              <a:t>Вывод:</a:t>
            </a:r>
            <a:r>
              <a:rPr lang="ru-RU" sz="5400" dirty="0" smtClean="0">
                <a:solidFill>
                  <a:srgbClr val="002060"/>
                </a:solidFill>
                <a:latin typeface="Comic Sans MS" pitchFamily="66" charset="0"/>
              </a:rPr>
              <a:t> не от всех прилагательных можно образовать краткие. Краткие имена прилагательные изменяются только по числам и родам. В предложении является сказуемым. 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Comic Sans MS" pitchFamily="66" charset="0"/>
              </a:rPr>
              <a:t>Раскройте скобки</a:t>
            </a:r>
            <a:endParaRPr lang="ru-RU" sz="4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i="1" dirty="0" smtClean="0">
                <a:solidFill>
                  <a:srgbClr val="002060"/>
                </a:solidFill>
                <a:latin typeface="Comic Sans MS" pitchFamily="66" charset="0"/>
              </a:rPr>
              <a:t>          </a:t>
            </a:r>
            <a:r>
              <a:rPr lang="ru-RU" sz="4000" i="1" dirty="0" smtClean="0">
                <a:solidFill>
                  <a:srgbClr val="002060"/>
                </a:solidFill>
                <a:latin typeface="Comic Sans MS" pitchFamily="66" charset="0"/>
              </a:rPr>
              <a:t>Этот мальчик был (</a:t>
            </a:r>
            <a:r>
              <a:rPr lang="ru-RU" sz="4000" i="1" dirty="0" smtClean="0">
                <a:solidFill>
                  <a:srgbClr val="C00000"/>
                </a:solidFill>
                <a:latin typeface="Comic Sans MS" pitchFamily="66" charset="0"/>
              </a:rPr>
              <a:t>не</a:t>
            </a:r>
            <a:r>
              <a:rPr lang="ru-RU" sz="4000" i="1" dirty="0" smtClean="0">
                <a:solidFill>
                  <a:srgbClr val="002060"/>
                </a:solidFill>
                <a:latin typeface="Comic Sans MS" pitchFamily="66" charset="0"/>
              </a:rPr>
              <a:t>)вежливый, а грубый. Он мне ответил (</a:t>
            </a:r>
            <a:r>
              <a:rPr lang="ru-RU" sz="4000" i="1" dirty="0" smtClean="0">
                <a:solidFill>
                  <a:srgbClr val="C00000"/>
                </a:solidFill>
                <a:latin typeface="Comic Sans MS" pitchFamily="66" charset="0"/>
              </a:rPr>
              <a:t>не</a:t>
            </a:r>
            <a:r>
              <a:rPr lang="ru-RU" sz="4000" i="1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  <a:r>
              <a:rPr lang="ru-RU" sz="4000" i="1" dirty="0" err="1" smtClean="0">
                <a:solidFill>
                  <a:srgbClr val="002060"/>
                </a:solidFill>
                <a:latin typeface="Comic Sans MS" pitchFamily="66" charset="0"/>
              </a:rPr>
              <a:t>брежным</a:t>
            </a:r>
            <a:r>
              <a:rPr lang="ru-RU" sz="4000" i="1" dirty="0" smtClean="0">
                <a:solidFill>
                  <a:srgbClr val="002060"/>
                </a:solidFill>
                <a:latin typeface="Comic Sans MS" pitchFamily="66" charset="0"/>
              </a:rPr>
              <a:t> кивком и прошел мимо. Запас его историй был ничуть (</a:t>
            </a:r>
            <a:r>
              <a:rPr lang="ru-RU" sz="4000" i="1" dirty="0" smtClean="0">
                <a:solidFill>
                  <a:srgbClr val="C00000"/>
                </a:solidFill>
                <a:latin typeface="Comic Sans MS" pitchFamily="66" charset="0"/>
              </a:rPr>
              <a:t>не</a:t>
            </a:r>
            <a:r>
              <a:rPr lang="ru-RU" sz="4000" i="1" dirty="0" smtClean="0">
                <a:solidFill>
                  <a:srgbClr val="002060"/>
                </a:solidFill>
                <a:latin typeface="Comic Sans MS" pitchFamily="66" charset="0"/>
              </a:rPr>
              <a:t>)истощим. На уроке ученики проявили (</a:t>
            </a:r>
            <a:r>
              <a:rPr lang="ru-RU" sz="4000" i="1" dirty="0" smtClean="0">
                <a:solidFill>
                  <a:srgbClr val="C00000"/>
                </a:solidFill>
                <a:latin typeface="Comic Sans MS" pitchFamily="66" charset="0"/>
              </a:rPr>
              <a:t>не</a:t>
            </a:r>
            <a:r>
              <a:rPr lang="ru-RU" sz="4000" i="1" dirty="0" smtClean="0">
                <a:solidFill>
                  <a:srgbClr val="002060"/>
                </a:solidFill>
                <a:latin typeface="Comic Sans MS" pitchFamily="66" charset="0"/>
              </a:rPr>
              <a:t>)поддельный, а искренний интерес. </a:t>
            </a:r>
            <a:endParaRPr lang="ru-RU" sz="4000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" name="Picture 4" descr="nambe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215206" y="5286388"/>
            <a:ext cx="1557361" cy="142715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214290"/>
            <a:ext cx="8786874" cy="6286544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002060"/>
                </a:solidFill>
                <a:latin typeface="Comic Sans MS" pitchFamily="66" charset="0"/>
              </a:rPr>
              <a:t>не вежливый    </a:t>
            </a:r>
            <a:r>
              <a:rPr lang="ru-RU" sz="3200" dirty="0" smtClean="0">
                <a:solidFill>
                  <a:srgbClr val="002060"/>
                </a:solidFill>
                <a:latin typeface="Comic Sans MS" pitchFamily="66" charset="0"/>
              </a:rPr>
              <a:t>в предложении есть противопоставление с союзом а.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4800" i="1" dirty="0" smtClean="0">
                <a:solidFill>
                  <a:srgbClr val="002060"/>
                </a:solidFill>
                <a:latin typeface="Comic Sans MS" pitchFamily="66" charset="0"/>
              </a:rPr>
              <a:t>небрежным    </a:t>
            </a:r>
            <a:r>
              <a:rPr lang="ru-RU" sz="3200" dirty="0" smtClean="0">
                <a:solidFill>
                  <a:srgbClr val="002060"/>
                </a:solidFill>
                <a:latin typeface="Comic Sans MS" pitchFamily="66" charset="0"/>
              </a:rPr>
              <a:t>слово не употребляется без НЕ.</a:t>
            </a:r>
          </a:p>
          <a:p>
            <a:r>
              <a:rPr lang="ru-RU" sz="4800" i="1" dirty="0" smtClean="0">
                <a:solidFill>
                  <a:srgbClr val="002060"/>
                </a:solidFill>
                <a:latin typeface="Comic Sans MS" pitchFamily="66" charset="0"/>
              </a:rPr>
              <a:t>не истощим    </a:t>
            </a:r>
            <a:r>
              <a:rPr lang="ru-RU" sz="3200" dirty="0" smtClean="0">
                <a:solidFill>
                  <a:srgbClr val="002060"/>
                </a:solidFill>
                <a:latin typeface="Comic Sans MS" pitchFamily="66" charset="0"/>
              </a:rPr>
              <a:t>к прилагательному относится слово </a:t>
            </a:r>
            <a:r>
              <a:rPr lang="ru-RU" sz="32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ничуть.</a:t>
            </a:r>
            <a:r>
              <a:rPr lang="ru-RU" sz="4800" i="1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 </a:t>
            </a:r>
          </a:p>
          <a:p>
            <a:r>
              <a:rPr lang="ru-RU" sz="4800" i="1" dirty="0" smtClean="0">
                <a:solidFill>
                  <a:srgbClr val="002060"/>
                </a:solidFill>
                <a:latin typeface="Comic Sans MS" pitchFamily="66" charset="0"/>
              </a:rPr>
              <a:t>не поддельный    </a:t>
            </a:r>
            <a:r>
              <a:rPr lang="ru-RU" sz="3200" dirty="0" smtClean="0">
                <a:solidFill>
                  <a:srgbClr val="002060"/>
                </a:solidFill>
                <a:latin typeface="Comic Sans MS" pitchFamily="66" charset="0"/>
              </a:rPr>
              <a:t>в предложении есть противопоставление с союзом а. </a:t>
            </a:r>
            <a:endParaRPr lang="ru-RU" sz="4800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500562" y="500042"/>
            <a:ext cx="571504" cy="35719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4000496" y="1785926"/>
            <a:ext cx="571504" cy="35719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4071934" y="3071810"/>
            <a:ext cx="571504" cy="35719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5143504" y="4643446"/>
            <a:ext cx="571504" cy="35719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При помощи суффиксов –к-, -</a:t>
            </a:r>
            <a:r>
              <a:rPr lang="ru-RU" dirty="0" err="1" smtClean="0">
                <a:solidFill>
                  <a:srgbClr val="C00000"/>
                </a:solidFill>
                <a:latin typeface="Comic Sans MS" pitchFamily="66" charset="0"/>
              </a:rPr>
              <a:t>ск</a:t>
            </a: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- образуйте имена прилагательные</a:t>
            </a:r>
            <a:endParaRPr lang="ru-RU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4041648" cy="478634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  <a:t>Сибирь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  <a:t>матрос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  <a:t>город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  <a:t>брат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  <a:t>февраль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  <a:t>герой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  <a:t>Тува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  <a:t>немец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5070368"/>
          </a:xfrm>
        </p:spPr>
        <p:txBody>
          <a:bodyPr>
            <a:normAutofit fontScale="92500" lnSpcReduction="10000"/>
          </a:bodyPr>
          <a:lstStyle/>
          <a:p>
            <a:r>
              <a:rPr lang="ru-RU" sz="4300" dirty="0" smtClean="0">
                <a:latin typeface="Comic Sans MS" pitchFamily="66" charset="0"/>
              </a:rPr>
              <a:t>Сибир</a:t>
            </a:r>
            <a:r>
              <a:rPr lang="ru-RU" sz="4300" dirty="0" smtClean="0">
                <a:solidFill>
                  <a:srgbClr val="C00000"/>
                </a:solidFill>
                <a:latin typeface="Comic Sans MS" pitchFamily="66" charset="0"/>
              </a:rPr>
              <a:t>ск</a:t>
            </a:r>
            <a:r>
              <a:rPr lang="ru-RU" sz="4300" dirty="0" smtClean="0">
                <a:latin typeface="Comic Sans MS" pitchFamily="66" charset="0"/>
              </a:rPr>
              <a:t>ий</a:t>
            </a:r>
          </a:p>
          <a:p>
            <a:r>
              <a:rPr lang="ru-RU" sz="4300" dirty="0" smtClean="0">
                <a:latin typeface="Comic Sans MS" pitchFamily="66" charset="0"/>
              </a:rPr>
              <a:t>Матрос</a:t>
            </a:r>
            <a:r>
              <a:rPr lang="ru-RU" sz="4300" dirty="0" smtClean="0">
                <a:solidFill>
                  <a:srgbClr val="C00000"/>
                </a:solidFill>
                <a:latin typeface="Comic Sans MS" pitchFamily="66" charset="0"/>
              </a:rPr>
              <a:t>ск</a:t>
            </a:r>
            <a:r>
              <a:rPr lang="ru-RU" sz="4300" dirty="0" smtClean="0">
                <a:latin typeface="Comic Sans MS" pitchFamily="66" charset="0"/>
              </a:rPr>
              <a:t>ий</a:t>
            </a:r>
          </a:p>
          <a:p>
            <a:r>
              <a:rPr lang="ru-RU" sz="4300" dirty="0" smtClean="0">
                <a:latin typeface="Comic Sans MS" pitchFamily="66" charset="0"/>
              </a:rPr>
              <a:t>Городс</a:t>
            </a:r>
            <a:r>
              <a:rPr lang="ru-RU" sz="4300" dirty="0" smtClean="0">
                <a:solidFill>
                  <a:srgbClr val="C00000"/>
                </a:solidFill>
                <a:latin typeface="Comic Sans MS" pitchFamily="66" charset="0"/>
              </a:rPr>
              <a:t>к</a:t>
            </a:r>
            <a:r>
              <a:rPr lang="ru-RU" sz="4300" dirty="0" smtClean="0">
                <a:latin typeface="Comic Sans MS" pitchFamily="66" charset="0"/>
              </a:rPr>
              <a:t>ой</a:t>
            </a:r>
          </a:p>
          <a:p>
            <a:r>
              <a:rPr lang="ru-RU" sz="4300" dirty="0" smtClean="0">
                <a:latin typeface="Comic Sans MS" pitchFamily="66" charset="0"/>
              </a:rPr>
              <a:t>Брат</a:t>
            </a:r>
            <a:r>
              <a:rPr lang="ru-RU" sz="4300" dirty="0" smtClean="0">
                <a:solidFill>
                  <a:srgbClr val="C00000"/>
                </a:solidFill>
                <a:latin typeface="Comic Sans MS" pitchFamily="66" charset="0"/>
              </a:rPr>
              <a:t>ск</a:t>
            </a:r>
            <a:r>
              <a:rPr lang="ru-RU" sz="4300" dirty="0" smtClean="0">
                <a:latin typeface="Comic Sans MS" pitchFamily="66" charset="0"/>
              </a:rPr>
              <a:t>ий</a:t>
            </a:r>
          </a:p>
          <a:p>
            <a:r>
              <a:rPr lang="ru-RU" sz="4300" dirty="0" smtClean="0">
                <a:latin typeface="Comic Sans MS" pitchFamily="66" charset="0"/>
              </a:rPr>
              <a:t>Февраль</a:t>
            </a:r>
            <a:r>
              <a:rPr lang="ru-RU" sz="4300" dirty="0" smtClean="0">
                <a:solidFill>
                  <a:srgbClr val="C00000"/>
                </a:solidFill>
                <a:latin typeface="Comic Sans MS" pitchFamily="66" charset="0"/>
              </a:rPr>
              <a:t>ск</a:t>
            </a:r>
            <a:r>
              <a:rPr lang="ru-RU" sz="4300" dirty="0" smtClean="0">
                <a:latin typeface="Comic Sans MS" pitchFamily="66" charset="0"/>
              </a:rPr>
              <a:t>ий</a:t>
            </a:r>
          </a:p>
          <a:p>
            <a:r>
              <a:rPr lang="ru-RU" sz="4300" dirty="0" smtClean="0">
                <a:latin typeface="Comic Sans MS" pitchFamily="66" charset="0"/>
              </a:rPr>
              <a:t>Герой</a:t>
            </a:r>
            <a:r>
              <a:rPr lang="ru-RU" sz="4300" dirty="0" smtClean="0">
                <a:solidFill>
                  <a:srgbClr val="C00000"/>
                </a:solidFill>
                <a:latin typeface="Comic Sans MS" pitchFamily="66" charset="0"/>
              </a:rPr>
              <a:t>ск</a:t>
            </a:r>
            <a:r>
              <a:rPr lang="ru-RU" sz="4300" dirty="0" smtClean="0">
                <a:latin typeface="Comic Sans MS" pitchFamily="66" charset="0"/>
              </a:rPr>
              <a:t>ий</a:t>
            </a:r>
          </a:p>
          <a:p>
            <a:r>
              <a:rPr lang="ru-RU" sz="4300" dirty="0" smtClean="0">
                <a:latin typeface="Comic Sans MS" pitchFamily="66" charset="0"/>
              </a:rPr>
              <a:t>Тувин</a:t>
            </a:r>
            <a:r>
              <a:rPr lang="ru-RU" sz="4300" dirty="0" smtClean="0">
                <a:solidFill>
                  <a:srgbClr val="C00000"/>
                </a:solidFill>
                <a:latin typeface="Comic Sans MS" pitchFamily="66" charset="0"/>
              </a:rPr>
              <a:t>ск</a:t>
            </a:r>
            <a:r>
              <a:rPr lang="ru-RU" sz="4300" dirty="0" smtClean="0">
                <a:latin typeface="Comic Sans MS" pitchFamily="66" charset="0"/>
              </a:rPr>
              <a:t>ий</a:t>
            </a:r>
          </a:p>
          <a:p>
            <a:r>
              <a:rPr lang="ru-RU" sz="4300" dirty="0" smtClean="0">
                <a:latin typeface="Comic Sans MS" pitchFamily="66" charset="0"/>
              </a:rPr>
              <a:t>Немец</a:t>
            </a:r>
            <a:r>
              <a:rPr lang="ru-RU" sz="4300" dirty="0" smtClean="0">
                <a:solidFill>
                  <a:srgbClr val="C00000"/>
                </a:solidFill>
                <a:latin typeface="Comic Sans MS" pitchFamily="66" charset="0"/>
              </a:rPr>
              <a:t>к</a:t>
            </a:r>
            <a:r>
              <a:rPr lang="ru-RU" sz="4300" dirty="0" smtClean="0">
                <a:latin typeface="Comic Sans MS" pitchFamily="66" charset="0"/>
              </a:rPr>
              <a:t>ий</a:t>
            </a:r>
          </a:p>
          <a:p>
            <a:endParaRPr lang="ru-RU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Определите разряд прилагательных по значению</a:t>
            </a:r>
            <a:endParaRPr lang="ru-RU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257676" cy="4937760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  <a:t>Каменный дом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  <a:t>Лисий хвост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  <a:t>Соловьиная песня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  <a:t>Тихий голос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  <a:t>Утренний туман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  <a:t>Сладкая вата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  <a:t>Мамин пиджак</a:t>
            </a:r>
          </a:p>
          <a:p>
            <a:endParaRPr lang="ru-RU" sz="4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/>
                </a:solidFill>
                <a:latin typeface="Comic Sans MS" pitchFamily="66" charset="0"/>
              </a:rPr>
              <a:t>относительное</a:t>
            </a:r>
          </a:p>
          <a:p>
            <a:r>
              <a:rPr lang="ru-RU" sz="3200" dirty="0" smtClean="0">
                <a:solidFill>
                  <a:schemeClr val="tx2"/>
                </a:solidFill>
                <a:latin typeface="Comic Sans MS" pitchFamily="66" charset="0"/>
              </a:rPr>
              <a:t>притяжательное</a:t>
            </a:r>
          </a:p>
          <a:p>
            <a:r>
              <a:rPr lang="ru-RU" sz="3200" dirty="0" smtClean="0">
                <a:solidFill>
                  <a:schemeClr val="tx2"/>
                </a:solidFill>
                <a:latin typeface="Comic Sans MS" pitchFamily="66" charset="0"/>
              </a:rPr>
              <a:t>притяжательное</a:t>
            </a:r>
          </a:p>
          <a:p>
            <a:pPr>
              <a:buNone/>
            </a:pPr>
            <a:endParaRPr lang="ru-RU" sz="32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ru-RU" sz="3200" dirty="0" smtClean="0">
                <a:solidFill>
                  <a:schemeClr val="tx2"/>
                </a:solidFill>
                <a:latin typeface="Comic Sans MS" pitchFamily="66" charset="0"/>
              </a:rPr>
              <a:t>качественное</a:t>
            </a:r>
          </a:p>
          <a:p>
            <a:r>
              <a:rPr lang="ru-RU" sz="3200" dirty="0" smtClean="0">
                <a:solidFill>
                  <a:schemeClr val="tx2"/>
                </a:solidFill>
                <a:latin typeface="Comic Sans MS" pitchFamily="66" charset="0"/>
              </a:rPr>
              <a:t>относительное</a:t>
            </a:r>
          </a:p>
          <a:p>
            <a:r>
              <a:rPr lang="ru-RU" sz="3200" dirty="0" smtClean="0">
                <a:solidFill>
                  <a:schemeClr val="tx2"/>
                </a:solidFill>
                <a:latin typeface="Comic Sans MS" pitchFamily="66" charset="0"/>
              </a:rPr>
              <a:t>качественное</a:t>
            </a:r>
          </a:p>
          <a:p>
            <a:r>
              <a:rPr lang="ru-RU" sz="3200" dirty="0" smtClean="0">
                <a:solidFill>
                  <a:schemeClr val="tx2"/>
                </a:solidFill>
                <a:latin typeface="Comic Sans MS" pitchFamily="66" charset="0"/>
              </a:rPr>
              <a:t>притяжательное</a:t>
            </a:r>
            <a:endParaRPr lang="ru-RU" sz="3200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0" y="142852"/>
            <a:ext cx="9001156" cy="6715148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4400" i="1" dirty="0" smtClean="0">
                <a:solidFill>
                  <a:srgbClr val="002060"/>
                </a:solidFill>
                <a:latin typeface="Comic Sans MS" pitchFamily="66" charset="0"/>
              </a:rPr>
              <a:t>Я шагнул на усыпанную листьями тропинку и замер от восхищения. Меня обступали разноцветные деревья. Вот золотоволосая красавица березка, изящная и стройная в своем черно-белом сарафане. Ярко-зеленая ель раскинула мягкие пушистые лапы. Осенний лес удивителен и прекрасен.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2852"/>
            <a:ext cx="9001156" cy="671514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4400" i="1" dirty="0" smtClean="0">
                <a:solidFill>
                  <a:srgbClr val="002060"/>
                </a:solidFill>
                <a:latin typeface="Comic Sans MS" pitchFamily="66" charset="0"/>
              </a:rPr>
              <a:t>		</a:t>
            </a:r>
            <a:endParaRPr lang="ru-RU" sz="4400" dirty="0"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42852"/>
            <a:ext cx="885831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4000" i="1" dirty="0" smtClean="0">
                <a:solidFill>
                  <a:srgbClr val="002060"/>
                </a:solidFill>
                <a:latin typeface="Comic Sans MS" pitchFamily="66" charset="0"/>
              </a:rPr>
              <a:t>Я шагнул на усыпанную листьями тропинку и замер от восхищения. Меня обступали </a:t>
            </a:r>
            <a:r>
              <a:rPr lang="ru-RU" sz="4000" i="1" dirty="0" smtClean="0">
                <a:solidFill>
                  <a:srgbClr val="C00000"/>
                </a:solidFill>
                <a:latin typeface="Comic Sans MS" pitchFamily="66" charset="0"/>
              </a:rPr>
              <a:t>разноцветные</a:t>
            </a:r>
            <a:r>
              <a:rPr lang="ru-RU" sz="4000" i="1" dirty="0" smtClean="0">
                <a:solidFill>
                  <a:srgbClr val="002060"/>
                </a:solidFill>
                <a:latin typeface="Comic Sans MS" pitchFamily="66" charset="0"/>
              </a:rPr>
              <a:t> деревья. Вот </a:t>
            </a:r>
            <a:r>
              <a:rPr lang="ru-RU" sz="4000" i="1" dirty="0" smtClean="0">
                <a:solidFill>
                  <a:srgbClr val="C00000"/>
                </a:solidFill>
                <a:latin typeface="Comic Sans MS" pitchFamily="66" charset="0"/>
              </a:rPr>
              <a:t>золотоволосая</a:t>
            </a:r>
            <a:r>
              <a:rPr lang="ru-RU" sz="4000" i="1" dirty="0" smtClean="0">
                <a:solidFill>
                  <a:srgbClr val="002060"/>
                </a:solidFill>
                <a:latin typeface="Comic Sans MS" pitchFamily="66" charset="0"/>
              </a:rPr>
              <a:t> красавица березка, </a:t>
            </a:r>
            <a:r>
              <a:rPr lang="ru-RU" sz="4000" i="1" dirty="0" smtClean="0">
                <a:solidFill>
                  <a:srgbClr val="C00000"/>
                </a:solidFill>
                <a:latin typeface="Comic Sans MS" pitchFamily="66" charset="0"/>
              </a:rPr>
              <a:t>изящная</a:t>
            </a:r>
            <a:r>
              <a:rPr lang="ru-RU" sz="4000" i="1" dirty="0" smtClean="0">
                <a:solidFill>
                  <a:srgbClr val="002060"/>
                </a:solidFill>
                <a:latin typeface="Comic Sans MS" pitchFamily="66" charset="0"/>
              </a:rPr>
              <a:t> и </a:t>
            </a:r>
            <a:r>
              <a:rPr lang="ru-RU" sz="4000" i="1" dirty="0" smtClean="0">
                <a:solidFill>
                  <a:srgbClr val="C00000"/>
                </a:solidFill>
                <a:latin typeface="Comic Sans MS" pitchFamily="66" charset="0"/>
              </a:rPr>
              <a:t>стройная </a:t>
            </a:r>
            <a:r>
              <a:rPr lang="ru-RU" sz="4000" i="1" dirty="0" smtClean="0">
                <a:solidFill>
                  <a:srgbClr val="002060"/>
                </a:solidFill>
                <a:latin typeface="Comic Sans MS" pitchFamily="66" charset="0"/>
              </a:rPr>
              <a:t>в своем </a:t>
            </a:r>
            <a:r>
              <a:rPr lang="ru-RU" sz="4000" i="1" dirty="0" smtClean="0">
                <a:solidFill>
                  <a:srgbClr val="C00000"/>
                </a:solidFill>
                <a:latin typeface="Comic Sans MS" pitchFamily="66" charset="0"/>
              </a:rPr>
              <a:t>черно-белом</a:t>
            </a:r>
            <a:r>
              <a:rPr lang="ru-RU" sz="4000" i="1" dirty="0" smtClean="0">
                <a:solidFill>
                  <a:srgbClr val="002060"/>
                </a:solidFill>
                <a:latin typeface="Comic Sans MS" pitchFamily="66" charset="0"/>
              </a:rPr>
              <a:t> сарафане. </a:t>
            </a:r>
            <a:r>
              <a:rPr lang="ru-RU" sz="4000" i="1" dirty="0" smtClean="0">
                <a:solidFill>
                  <a:srgbClr val="C00000"/>
                </a:solidFill>
                <a:latin typeface="Comic Sans MS" pitchFamily="66" charset="0"/>
              </a:rPr>
              <a:t>Ярко-зеленая</a:t>
            </a:r>
            <a:r>
              <a:rPr lang="ru-RU" sz="4000" i="1" dirty="0" smtClean="0">
                <a:solidFill>
                  <a:srgbClr val="002060"/>
                </a:solidFill>
                <a:latin typeface="Comic Sans MS" pitchFamily="66" charset="0"/>
              </a:rPr>
              <a:t> ель раскинула </a:t>
            </a:r>
            <a:r>
              <a:rPr lang="ru-RU" sz="4000" i="1" dirty="0" smtClean="0">
                <a:solidFill>
                  <a:srgbClr val="C00000"/>
                </a:solidFill>
                <a:latin typeface="Comic Sans MS" pitchFamily="66" charset="0"/>
              </a:rPr>
              <a:t>мягкие</a:t>
            </a:r>
            <a:r>
              <a:rPr lang="ru-RU" sz="4000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4000" i="1" dirty="0" smtClean="0">
                <a:solidFill>
                  <a:srgbClr val="C00000"/>
                </a:solidFill>
                <a:latin typeface="Comic Sans MS" pitchFamily="66" charset="0"/>
              </a:rPr>
              <a:t>пушистые</a:t>
            </a:r>
            <a:r>
              <a:rPr lang="ru-RU" sz="4000" i="1" dirty="0" smtClean="0">
                <a:solidFill>
                  <a:srgbClr val="002060"/>
                </a:solidFill>
                <a:latin typeface="Comic Sans MS" pitchFamily="66" charset="0"/>
              </a:rPr>
              <a:t> лапы. </a:t>
            </a:r>
            <a:r>
              <a:rPr lang="ru-RU" sz="4000" i="1" dirty="0" smtClean="0">
                <a:solidFill>
                  <a:srgbClr val="C00000"/>
                </a:solidFill>
                <a:latin typeface="Comic Sans MS" pitchFamily="66" charset="0"/>
              </a:rPr>
              <a:t>Осенний</a:t>
            </a:r>
            <a:r>
              <a:rPr lang="ru-RU" sz="4000" i="1" dirty="0" smtClean="0">
                <a:solidFill>
                  <a:srgbClr val="002060"/>
                </a:solidFill>
                <a:latin typeface="Comic Sans MS" pitchFamily="66" charset="0"/>
              </a:rPr>
              <a:t> лес </a:t>
            </a:r>
            <a:r>
              <a:rPr lang="ru-RU" sz="4000" i="1" dirty="0" smtClean="0">
                <a:solidFill>
                  <a:srgbClr val="C00000"/>
                </a:solidFill>
                <a:latin typeface="Comic Sans MS" pitchFamily="66" charset="0"/>
              </a:rPr>
              <a:t>удивителен</a:t>
            </a:r>
            <a:r>
              <a:rPr lang="ru-RU" sz="4000" i="1" dirty="0" smtClean="0">
                <a:solidFill>
                  <a:srgbClr val="002060"/>
                </a:solidFill>
                <a:latin typeface="Comic Sans MS" pitchFamily="66" charset="0"/>
              </a:rPr>
              <a:t> и </a:t>
            </a:r>
            <a:r>
              <a:rPr lang="ru-RU" sz="4000" i="1" dirty="0" smtClean="0">
                <a:solidFill>
                  <a:srgbClr val="C00000"/>
                </a:solidFill>
                <a:latin typeface="Comic Sans MS" pitchFamily="66" charset="0"/>
              </a:rPr>
              <a:t>прекрасен. 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Comic Sans MS" pitchFamily="66" charset="0"/>
              </a:rPr>
              <a:t>Вывод:</a:t>
            </a:r>
            <a:endParaRPr lang="ru-RU" sz="4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2060"/>
                </a:solidFill>
                <a:latin typeface="Comic Sans MS" pitchFamily="66" charset="0"/>
              </a:rPr>
              <a:t>Имена прилагательные могут использоваться при описании. В данном тексте они использованы при описании природы, осеннего леса. </a:t>
            </a:r>
            <a:endParaRPr lang="ru-RU" sz="48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5" name="Picture 11" descr="NA0086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5000612"/>
            <a:ext cx="1500198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71574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rgbClr val="C00000"/>
                </a:solidFill>
                <a:latin typeface="Comic Sans MS" pitchFamily="66" charset="0"/>
              </a:rPr>
              <a:t>Молодцы!</a:t>
            </a:r>
            <a:endParaRPr lang="ru-RU" sz="8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6" name="Рисунок 5" descr="j008851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429000"/>
            <a:ext cx="2925763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 descr="Чин-чин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715140" y="1071546"/>
            <a:ext cx="2230438" cy="2447925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3071834"/>
          </a:xfrm>
        </p:spPr>
        <p:txBody>
          <a:bodyPr>
            <a:normAutofit/>
          </a:bodyPr>
          <a:lstStyle/>
          <a:p>
            <a:pPr algn="just"/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  <a:t>Определяю я предметы,</a:t>
            </a:r>
            <a:b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  <a:t>Они со мной весьма приметны.</a:t>
            </a:r>
            <a:b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  <a:t>Я украшаю вашу речь,</a:t>
            </a:r>
            <a:b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  <a:t>Меня вам надо знать, беречь!</a:t>
            </a:r>
            <a:endParaRPr lang="ru-RU" sz="4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3" name="Рисунок 2" descr="j008851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786190"/>
            <a:ext cx="2925763" cy="2809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42844" y="5357826"/>
            <a:ext cx="549220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Имя прилагательное</a:t>
            </a:r>
            <a:endParaRPr lang="ru-RU" sz="4000" b="1" i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550072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Синтаксический разбор предложения: </a:t>
            </a:r>
            <a:r>
              <a:rPr lang="ru-RU" sz="6000" b="1" i="1" dirty="0" smtClean="0">
                <a:solidFill>
                  <a:srgbClr val="002060"/>
                </a:solidFill>
                <a:latin typeface="Comic Sans MS" pitchFamily="66" charset="0"/>
              </a:rPr>
              <a:t>Молодые осинки выбежали на опушку.</a:t>
            </a:r>
            <a:br>
              <a:rPr lang="ru-RU" sz="6000" b="1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5400" b="1" i="1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sz="5400" b="1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Comic Sans MS" pitchFamily="66" charset="0"/>
              </a:rPr>
              <a:t>Морфологический разбор прилагательного:</a:t>
            </a:r>
            <a:br>
              <a:rPr lang="ru-RU" sz="2800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4800" b="1" i="1" dirty="0" smtClean="0">
                <a:solidFill>
                  <a:srgbClr val="002060"/>
                </a:solidFill>
                <a:latin typeface="Comic Sans MS" pitchFamily="66" charset="0"/>
              </a:rPr>
              <a:t>молодые</a:t>
            </a:r>
            <a:r>
              <a:rPr lang="ru-RU" sz="5400" b="1" i="1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sz="5400" b="1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5400" b="1" i="1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sz="5400" b="1" i="1" dirty="0" smtClean="0">
                <a:solidFill>
                  <a:srgbClr val="002060"/>
                </a:solidFill>
                <a:latin typeface="Comic Sans MS" pitchFamily="66" charset="0"/>
              </a:rPr>
            </a:br>
            <a:endParaRPr lang="ru-RU" sz="5400" b="1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3" name="Рисунок 2" descr="Картинка 2 из 1298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4214818"/>
            <a:ext cx="2195514" cy="2344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Comic Sans MS" pitchFamily="66" charset="0"/>
              </a:rPr>
              <a:t>ПРИЛАГАТЕЛЬНОЕ</a:t>
            </a:r>
            <a:endParaRPr lang="ru-RU" sz="5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Comic Sans MS" pitchFamily="66" charset="0"/>
              </a:rPr>
              <a:t>Зрительный диктант</a:t>
            </a:r>
            <a:endParaRPr lang="ru-RU" sz="4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Comic Sans MS" pitchFamily="66" charset="0"/>
              </a:rPr>
              <a:t>Имя прилагательное – это часть речи, </a:t>
            </a:r>
          </a:p>
          <a:p>
            <a:pPr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Comic Sans MS" pitchFamily="66" charset="0"/>
              </a:rPr>
              <a:t>которая отвечает на вопросы </a:t>
            </a:r>
          </a:p>
          <a:p>
            <a:pPr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Comic Sans MS" pitchFamily="66" charset="0"/>
              </a:rPr>
              <a:t>____________, обозначает _______, </a:t>
            </a:r>
          </a:p>
          <a:p>
            <a:pPr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Comic Sans MS" pitchFamily="66" charset="0"/>
              </a:rPr>
              <a:t>в предложении является _________.</a:t>
            </a:r>
          </a:p>
          <a:p>
            <a:pPr>
              <a:buNone/>
            </a:pPr>
            <a:endParaRPr lang="ru-RU" sz="3200" b="1" i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endParaRPr lang="ru-RU" sz="3200" dirty="0" smtClean="0"/>
          </a:p>
        </p:txBody>
      </p:sp>
      <p:pic>
        <p:nvPicPr>
          <p:cNvPr id="4" name="Рисунок 3" descr="33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4214818"/>
            <a:ext cx="4143375" cy="2071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214290"/>
          <a:ext cx="8715436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3143240" y="2143116"/>
            <a:ext cx="2857520" cy="278608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Comic Sans MS" pitchFamily="66" charset="0"/>
              </a:rPr>
              <a:t>Имя </a:t>
            </a:r>
          </a:p>
          <a:p>
            <a:pPr algn="ctr"/>
            <a:r>
              <a:rPr lang="ru-RU" b="1" i="1" dirty="0" smtClean="0">
                <a:solidFill>
                  <a:srgbClr val="C00000"/>
                </a:solidFill>
                <a:latin typeface="Comic Sans MS" pitchFamily="66" charset="0"/>
              </a:rPr>
              <a:t>прилагательное</a:t>
            </a:r>
            <a:endParaRPr lang="ru-RU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Подберите признаки к предметам:</a:t>
            </a:r>
            <a:endParaRPr lang="ru-RU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464347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Comic Sans MS" pitchFamily="66" charset="0"/>
              </a:rPr>
              <a:t>Вывод: </a:t>
            </a:r>
            <a:r>
              <a:rPr lang="ru-RU" sz="5400" dirty="0" smtClean="0">
                <a:solidFill>
                  <a:srgbClr val="002060"/>
                </a:solidFill>
                <a:latin typeface="Comic Sans MS" pitchFamily="66" charset="0"/>
              </a:rPr>
              <a:t>имена прилагательные согласуются с существительными в роде, числе и падеже.</a:t>
            </a:r>
            <a:endParaRPr lang="ru-RU" sz="5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j008851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1214422"/>
            <a:ext cx="2139945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Образуйте от полных прилагательных краткие</a:t>
            </a:r>
            <a:endParaRPr lang="ru-RU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5638800"/>
          </a:xfrm>
        </p:spPr>
        <p:txBody>
          <a:bodyPr>
            <a:noAutofit/>
          </a:bodyPr>
          <a:lstStyle/>
          <a:p>
            <a:pPr algn="just"/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  <a:t>Хороший</a:t>
            </a:r>
          </a:p>
          <a:p>
            <a:pPr algn="just"/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  <a:t>Малый</a:t>
            </a:r>
          </a:p>
          <a:p>
            <a:pPr algn="just"/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  <a:t>Чистый</a:t>
            </a:r>
          </a:p>
          <a:p>
            <a:pPr algn="just"/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  <a:t>Могучий</a:t>
            </a:r>
          </a:p>
          <a:p>
            <a:pPr algn="just"/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  <a:t>Тяжелые</a:t>
            </a:r>
          </a:p>
          <a:p>
            <a:pPr algn="just"/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  <a:t>Свинцовые</a:t>
            </a:r>
          </a:p>
          <a:p>
            <a:pPr algn="just"/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  <a:t>Голубое</a:t>
            </a:r>
          </a:p>
          <a:p>
            <a:pPr algn="just"/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  <a:t>добрая</a:t>
            </a:r>
            <a:endParaRPr lang="ru-RU" sz="4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564184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Хорош</a:t>
            </a:r>
          </a:p>
          <a:p>
            <a:r>
              <a:rPr lang="ru-RU" sz="4000" dirty="0" smtClean="0">
                <a:latin typeface="Comic Sans MS" pitchFamily="66" charset="0"/>
              </a:rPr>
              <a:t>Мал</a:t>
            </a:r>
          </a:p>
          <a:p>
            <a:r>
              <a:rPr lang="ru-RU" sz="4000" dirty="0" smtClean="0">
                <a:latin typeface="Comic Sans MS" pitchFamily="66" charset="0"/>
              </a:rPr>
              <a:t>Чист</a:t>
            </a:r>
          </a:p>
          <a:p>
            <a:r>
              <a:rPr lang="ru-RU" sz="4000" dirty="0" smtClean="0">
                <a:latin typeface="Comic Sans MS" pitchFamily="66" charset="0"/>
              </a:rPr>
              <a:t>Могуч</a:t>
            </a:r>
          </a:p>
          <a:p>
            <a:r>
              <a:rPr lang="ru-RU" sz="4000" dirty="0" smtClean="0">
                <a:latin typeface="Comic Sans MS" pitchFamily="66" charset="0"/>
              </a:rPr>
              <a:t>Тяжел</a:t>
            </a:r>
          </a:p>
          <a:p>
            <a:r>
              <a:rPr lang="ru-RU" sz="4000" dirty="0" smtClean="0">
                <a:latin typeface="Comic Sans MS" pitchFamily="66" charset="0"/>
              </a:rPr>
              <a:t>-</a:t>
            </a:r>
          </a:p>
          <a:p>
            <a:r>
              <a:rPr lang="ru-RU" sz="4000" dirty="0" smtClean="0">
                <a:latin typeface="Comic Sans MS" pitchFamily="66" charset="0"/>
              </a:rPr>
              <a:t>-</a:t>
            </a:r>
          </a:p>
          <a:p>
            <a:r>
              <a:rPr lang="ru-RU" sz="4000" dirty="0" smtClean="0">
                <a:latin typeface="Comic Sans MS" pitchFamily="66" charset="0"/>
              </a:rPr>
              <a:t>добра</a:t>
            </a:r>
            <a:endParaRPr lang="ru-RU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593</TotalTime>
  <Words>399</Words>
  <Application>Microsoft Office PowerPoint</Application>
  <PresentationFormat>Экран (4:3)</PresentationFormat>
  <Paragraphs>91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Начальная</vt:lpstr>
      <vt:lpstr>Презентация PowerPoint</vt:lpstr>
      <vt:lpstr>Определяю я предметы, Они со мной весьма приметны. Я украшаю вашу речь, Меня вам надо знать, беречь!</vt:lpstr>
      <vt:lpstr>Синтаксический разбор предложения: Молодые осинки выбежали на опушку.  Морфологический разбор прилагательного: молодые  </vt:lpstr>
      <vt:lpstr>ПРИЛАГАТЕЛЬНОЕ</vt:lpstr>
      <vt:lpstr>Зрительный диктант</vt:lpstr>
      <vt:lpstr>Презентация PowerPoint</vt:lpstr>
      <vt:lpstr>Подберите признаки к предметам:</vt:lpstr>
      <vt:lpstr>Презентация PowerPoint</vt:lpstr>
      <vt:lpstr>Образуйте от полных прилагательных краткие</vt:lpstr>
      <vt:lpstr>Презентация PowerPoint</vt:lpstr>
      <vt:lpstr>Раскройте скобки</vt:lpstr>
      <vt:lpstr>Презентация PowerPoint</vt:lpstr>
      <vt:lpstr>При помощи суффиксов –к-, -ск- образуйте имена прилагательные</vt:lpstr>
      <vt:lpstr>Определите разряд прилагательных по значению</vt:lpstr>
      <vt:lpstr>Презентация PowerPoint</vt:lpstr>
      <vt:lpstr>Презентация PowerPoint</vt:lpstr>
      <vt:lpstr>Вывод:</vt:lpstr>
      <vt:lpstr>Молодцы!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Анай-Хаак</dc:creator>
  <cp:lastModifiedBy>Ирина</cp:lastModifiedBy>
  <cp:revision>59</cp:revision>
  <dcterms:created xsi:type="dcterms:W3CDTF">2011-02-06T14:12:44Z</dcterms:created>
  <dcterms:modified xsi:type="dcterms:W3CDTF">2015-04-26T05:39:34Z</dcterms:modified>
</cp:coreProperties>
</file>