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8" r:id="rId3"/>
    <p:sldId id="263" r:id="rId4"/>
    <p:sldId id="264" r:id="rId5"/>
    <p:sldId id="265" r:id="rId6"/>
    <p:sldId id="266" r:id="rId7"/>
    <p:sldId id="271" r:id="rId8"/>
    <p:sldId id="269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E0E3B-6AED-4C88-B9D8-510393380AC8}" type="datetimeFigureOut">
              <a:rPr lang="ru-RU" smtClean="0"/>
              <a:pPr/>
              <a:t>26.04.2015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1B7E4-BD87-477F-ADD8-1DE7EB355B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oboev.ru-17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005064"/>
            <a:ext cx="842493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Что такое родной язык?</a:t>
            </a:r>
          </a:p>
          <a:p>
            <a:pPr algn="ctr"/>
            <a:endParaRPr lang="ru-RU" sz="3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5.11 rsulurprycnrwpdxwa 10 +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88640"/>
            <a:ext cx="5400600" cy="4050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oboev.ru-17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9552" y="908720"/>
            <a:ext cx="79928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 наше мышление,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воплощающееся в словах,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это – нечто, на чём сходятся все интересы, это путь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 самостоятельной творческой работе, это духовная обстановка, в которой мы живём, это наше духовное содержание».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Е.И. Тихеева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oboev.ru-17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251520" y="4149081"/>
            <a:ext cx="856895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«Обращаться с языком кое-как –значит и мыслить кое-как: неточно, приблизительно, неверно».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А. Н. Толстой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kitapokuma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76672"/>
            <a:ext cx="5524500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oboev.ru-17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149080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«Владеть по возможности в совершенстве всеми видами и проявлениями речи – значит владеть могущественнейшим орудием умственного развития человека, а стало быть и культуры человечества».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Е.И. Тихеева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162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32656"/>
            <a:ext cx="5717488" cy="3816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oboev.ru-17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005065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«Дивишься драгоценности нашего языка: что ни звук, то и подарок; всё зернисто, крупно, как сам жемчуг, и право, иное название драгоценнее самой вещи».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Н.В.Гоголь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04664"/>
            <a:ext cx="4824536" cy="3618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oboev.ru-17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400506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«Родное слово – основа всякого умственного развития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 сокровищница всех знаний».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К.Д.Ушинский</a:t>
            </a:r>
          </a:p>
        </p:txBody>
      </p:sp>
      <p:pic>
        <p:nvPicPr>
          <p:cNvPr id="6" name="Рисунок 5" descr="mamamalys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76672"/>
            <a:ext cx="5184576" cy="34671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oboev.ru-17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4005064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«Язык – это история народа. Язык –это путь цивилизации и культуры. Поэтому – то изучение и сбережение русского языка является не праздным занятием от нечего делать, но насущной необходимостью».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А. Куприн</a:t>
            </a:r>
          </a:p>
        </p:txBody>
      </p:sp>
      <p:pic>
        <p:nvPicPr>
          <p:cNvPr id="6" name="Рисунок 5" descr="10068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4752528" cy="3564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9oboev.ru-17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861047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«Берегите наш язык, наш прекрасный русский язык, это клад, это достояние, переданное нам нашими предшественниками! Обращайтесь почтительно с этим могущественным орудием; в руках умелых оно в состоянии совершать чудеса».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И.С.Тургенев</a:t>
            </a:r>
          </a:p>
        </p:txBody>
      </p:sp>
      <p:pic>
        <p:nvPicPr>
          <p:cNvPr id="7" name="Рисунок 6" descr="2341_136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32656"/>
            <a:ext cx="6019609" cy="3384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9oboev.ru-174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59632" y="1484784"/>
            <a:ext cx="6624736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mtClean="0"/>
              <a:t>Информационный </a:t>
            </a:r>
            <a:r>
              <a:rPr lang="ru-RU" sz="2800" b="1" smtClean="0"/>
              <a:t>материал</a:t>
            </a:r>
          </a:p>
          <a:p>
            <a:pPr algn="ctr"/>
            <a:r>
              <a:rPr lang="ru-RU" sz="2800" b="1" smtClean="0"/>
              <a:t> на стенд  </a:t>
            </a:r>
            <a:r>
              <a:rPr lang="ru-RU" sz="2800" b="1" dirty="0" smtClean="0"/>
              <a:t>для </a:t>
            </a:r>
            <a:r>
              <a:rPr lang="ru-RU" sz="2800" b="1" dirty="0" smtClean="0"/>
              <a:t>родителей</a:t>
            </a:r>
          </a:p>
          <a:p>
            <a:pPr algn="ctr"/>
            <a:endParaRPr lang="ru-RU" sz="2800" b="1" dirty="0" smtClean="0"/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Что такое родной язык?</a:t>
            </a:r>
          </a:p>
          <a:p>
            <a:pPr algn="ctr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/>
              <a:t> автор презентации: Штинникова Т.С., учитель-логопед МАДОУ № 44 г.Северодвинска, 2015 г.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251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20</cp:revision>
  <dcterms:created xsi:type="dcterms:W3CDTF">2014-08-24T15:02:49Z</dcterms:created>
  <dcterms:modified xsi:type="dcterms:W3CDTF">2015-04-26T07:43:08Z</dcterms:modified>
</cp:coreProperties>
</file>