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4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ru.wikipedia.org/wiki/%D0%A6%D0%B5%D0%BD%D1%82%D1%80%D0%B0%D0%BB%D1%8C%D0%BD%D0%B0%D1%8F_%D0%90%D1%84%D1%80%D0%B8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8316416" cy="288032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Наши руки были в мыле,</a:t>
            </a:r>
            <a:br>
              <a:rPr lang="ru-RU" sz="4000" dirty="0" smtClean="0"/>
            </a:br>
            <a:r>
              <a:rPr lang="ru-RU" sz="4000" dirty="0" smtClean="0"/>
              <a:t>Мы посуду сами мыли,</a:t>
            </a:r>
            <a:br>
              <a:rPr lang="ru-RU" sz="4000" dirty="0" smtClean="0"/>
            </a:br>
            <a:r>
              <a:rPr lang="ru-RU" sz="4000" dirty="0" smtClean="0"/>
              <a:t>Мы посуду мыли сами,</a:t>
            </a:r>
            <a:br>
              <a:rPr lang="ru-RU" sz="4000" dirty="0" smtClean="0"/>
            </a:br>
            <a:r>
              <a:rPr lang="ru-RU" sz="4000" dirty="0" smtClean="0"/>
              <a:t>Помогали нашей маме.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5e4d252-238e-44e3-bf7d-6a8876f4ae0d-w800-h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936834"/>
            <a:ext cx="3131840" cy="3921166"/>
          </a:xfrm>
          <a:prstGeom prst="rect">
            <a:avLst/>
          </a:prstGeom>
        </p:spPr>
      </p:pic>
      <p:pic>
        <p:nvPicPr>
          <p:cNvPr id="5" name="Рисунок 4" descr="detskiy-immunitet_3.jpg"/>
          <p:cNvPicPr>
            <a:picLocks noChangeAspect="1"/>
          </p:cNvPicPr>
          <p:nvPr/>
        </p:nvPicPr>
        <p:blipFill>
          <a:blip r:embed="rId3" cstate="print"/>
          <a:srcRect r="708" b="12501"/>
          <a:stretch>
            <a:fillRect/>
          </a:stretch>
        </p:blipFill>
        <p:spPr>
          <a:xfrm>
            <a:off x="971600" y="3431412"/>
            <a:ext cx="4968552" cy="3426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13Cupcake-photo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0"/>
            <a:ext cx="2304256" cy="2135082"/>
          </a:xfrm>
        </p:spPr>
      </p:pic>
      <p:pic>
        <p:nvPicPr>
          <p:cNvPr id="5" name="Рисунок 4" descr="blue-cupca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1907704" cy="2321496"/>
          </a:xfrm>
          <a:prstGeom prst="rect">
            <a:avLst/>
          </a:prstGeom>
        </p:spPr>
      </p:pic>
      <p:pic>
        <p:nvPicPr>
          <p:cNvPr id="6" name="Рисунок 5" descr="244179611016529766_4u8tec5s_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696" y="3140968"/>
            <a:ext cx="2267304" cy="1802507"/>
          </a:xfrm>
          <a:prstGeom prst="rect">
            <a:avLst/>
          </a:prstGeom>
        </p:spPr>
      </p:pic>
      <p:pic>
        <p:nvPicPr>
          <p:cNvPr id="7" name="Рисунок 6" descr="kapkey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869160"/>
            <a:ext cx="1964987" cy="198884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stCxn id="4" idx="3"/>
          </p:cNvCxnSpPr>
          <p:nvPr/>
        </p:nvCxnSpPr>
        <p:spPr>
          <a:xfrm flipV="1">
            <a:off x="7740352" y="1052736"/>
            <a:ext cx="864096" cy="1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8244408" y="1052736"/>
            <a:ext cx="36004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244408" y="2060848"/>
            <a:ext cx="72008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6" idx="2"/>
          </p:cNvCxnSpPr>
          <p:nvPr/>
        </p:nvCxnSpPr>
        <p:spPr>
          <a:xfrm>
            <a:off x="8010348" y="4943475"/>
            <a:ext cx="522092" cy="501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7452320" y="5445224"/>
            <a:ext cx="108012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6660232" y="5805264"/>
            <a:ext cx="79208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7" idx="3"/>
          </p:cNvCxnSpPr>
          <p:nvPr/>
        </p:nvCxnSpPr>
        <p:spPr>
          <a:xfrm flipH="1">
            <a:off x="5528875" y="5805264"/>
            <a:ext cx="1131357" cy="58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7" idx="0"/>
          </p:cNvCxnSpPr>
          <p:nvPr/>
        </p:nvCxnSpPr>
        <p:spPr>
          <a:xfrm flipH="1" flipV="1">
            <a:off x="4499992" y="3861048"/>
            <a:ext cx="4639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851920" y="386104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843808" y="3861048"/>
            <a:ext cx="1008112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619672" y="5445224"/>
            <a:ext cx="122413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899592" y="5661248"/>
            <a:ext cx="72008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5" idx="2"/>
          </p:cNvCxnSpPr>
          <p:nvPr/>
        </p:nvCxnSpPr>
        <p:spPr>
          <a:xfrm flipV="1">
            <a:off x="899592" y="4742384"/>
            <a:ext cx="54260" cy="1494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5" idx="0"/>
          </p:cNvCxnSpPr>
          <p:nvPr/>
        </p:nvCxnSpPr>
        <p:spPr>
          <a:xfrm flipV="1">
            <a:off x="953852" y="1556792"/>
            <a:ext cx="1774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971600" y="1052736"/>
            <a:ext cx="1008112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979712" y="404664"/>
            <a:ext cx="28803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267744" y="404664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419872" y="404664"/>
            <a:ext cx="136815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4" idx="1"/>
          </p:cNvCxnSpPr>
          <p:nvPr/>
        </p:nvCxnSpPr>
        <p:spPr>
          <a:xfrm flipV="1">
            <a:off x="4788024" y="1067541"/>
            <a:ext cx="648072" cy="129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172400" y="69269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Е</a:t>
            </a:r>
            <a:endParaRPr lang="ru-RU" sz="4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8028384" y="198884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/>
              <a:t>р</a:t>
            </a:r>
            <a:endParaRPr lang="ru-RU" sz="4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956376" y="4725144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м</a:t>
            </a:r>
            <a:endParaRPr lang="ru-RU" sz="5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948264" y="5589240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о</a:t>
            </a:r>
            <a:endParaRPr lang="ru-RU" sz="5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292080" y="5445224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л</a:t>
            </a:r>
            <a:endParaRPr lang="ru-RU" sz="48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067944" y="3573016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а</a:t>
            </a:r>
            <a:endParaRPr lang="ru-RU" sz="48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843808" y="4293096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е</a:t>
            </a:r>
            <a:endParaRPr lang="ru-RU" sz="6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971600" y="5373216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в</a:t>
            </a:r>
            <a:endParaRPr lang="ru-RU" sz="6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355976" y="548680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</a:t>
            </a:r>
            <a:endParaRPr lang="ru-RU" sz="4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2555776" y="0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е</a:t>
            </a:r>
            <a:endParaRPr lang="ru-RU" sz="48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827584" y="764704"/>
            <a:ext cx="1152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м</a:t>
            </a:r>
            <a:endParaRPr lang="ru-RU" sz="6600" dirty="0"/>
          </a:p>
        </p:txBody>
      </p:sp>
      <p:sp>
        <p:nvSpPr>
          <p:cNvPr id="58" name="TextBox 57"/>
          <p:cNvSpPr txBox="1"/>
          <p:nvPr/>
        </p:nvSpPr>
        <p:spPr>
          <a:xfrm>
            <a:off x="2915816" y="2492896"/>
            <a:ext cx="345638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Ермолаев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Ермолаев Юрий Иванович</a:t>
            </a:r>
          </a:p>
          <a:p>
            <a:pPr algn="ctr">
              <a:buNone/>
            </a:pPr>
            <a:r>
              <a:rPr lang="ru-RU" sz="4000" b="1" dirty="0" smtClean="0"/>
              <a:t>«Два пирожных»</a:t>
            </a:r>
          </a:p>
          <a:p>
            <a:pPr algn="ctr">
              <a:buNone/>
            </a:pPr>
            <a:endParaRPr lang="ru-RU" sz="4000" b="1" dirty="0"/>
          </a:p>
        </p:txBody>
      </p:sp>
      <p:pic>
        <p:nvPicPr>
          <p:cNvPr id="4" name="Рисунок 3" descr="0007-007-JU.Ermolaev-Dva-pirozhnykh.jpg"/>
          <p:cNvPicPr>
            <a:picLocks noChangeAspect="1"/>
          </p:cNvPicPr>
          <p:nvPr/>
        </p:nvPicPr>
        <p:blipFill>
          <a:blip r:embed="rId2" cstate="print"/>
          <a:srcRect l="9838" t="10101" r="9838" b="17450"/>
          <a:stretch>
            <a:fillRect/>
          </a:stretch>
        </p:blipFill>
        <p:spPr>
          <a:xfrm>
            <a:off x="971600" y="1700808"/>
            <a:ext cx="7344816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686800" cy="5997280"/>
          </a:xfrm>
        </p:spPr>
        <p:txBody>
          <a:bodyPr/>
          <a:lstStyle/>
          <a:p>
            <a:r>
              <a:rPr lang="ru-RU" sz="4000" dirty="0" err="1" smtClean="0"/>
              <a:t>Пу-те-ше-стви-е</a:t>
            </a:r>
            <a:r>
              <a:rPr lang="ru-RU" sz="4000" dirty="0" smtClean="0"/>
              <a:t>  - путешествие</a:t>
            </a:r>
          </a:p>
          <a:p>
            <a:r>
              <a:rPr lang="ru-RU" sz="4000" dirty="0" err="1" smtClean="0"/>
              <a:t>Крен-дель-ки</a:t>
            </a:r>
            <a:r>
              <a:rPr lang="ru-RU" sz="4000" dirty="0" smtClean="0"/>
              <a:t> – крендельки</a:t>
            </a:r>
          </a:p>
          <a:p>
            <a:r>
              <a:rPr lang="ru-RU" sz="4000" dirty="0" err="1" smtClean="0"/>
              <a:t>Рас-сме-я-лась</a:t>
            </a:r>
            <a:r>
              <a:rPr lang="ru-RU" sz="4000" dirty="0" smtClean="0"/>
              <a:t> –рассмеялась</a:t>
            </a:r>
          </a:p>
          <a:p>
            <a:r>
              <a:rPr lang="ru-RU" sz="4000" dirty="0" err="1" smtClean="0"/>
              <a:t>По-хва-ста-лась</a:t>
            </a:r>
            <a:r>
              <a:rPr lang="ru-RU" sz="4000" dirty="0" smtClean="0"/>
              <a:t> –похвасталась</a:t>
            </a:r>
          </a:p>
          <a:p>
            <a:r>
              <a:rPr lang="ru-RU" sz="4000" dirty="0" err="1" smtClean="0"/>
              <a:t>Пи-рож-но-е</a:t>
            </a:r>
            <a:r>
              <a:rPr lang="ru-RU" sz="4000" dirty="0" smtClean="0"/>
              <a:t>- пирожное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Крендельки</a:t>
            </a:r>
            <a:endParaRPr lang="ru-RU" sz="5400" b="1" dirty="0"/>
          </a:p>
        </p:txBody>
      </p:sp>
      <p:pic>
        <p:nvPicPr>
          <p:cNvPr id="7" name="Содержимое 6" descr="Pretzel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5380220" cy="3024336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6084168" y="188640"/>
            <a:ext cx="144016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00000238_2_w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068960"/>
            <a:ext cx="4860032" cy="3751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-река в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Центральная Африка"/>
              </a:rPr>
              <a:t>Центральной Африке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disappearing_wonders_0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4953000" cy="3057525"/>
          </a:xfrm>
        </p:spPr>
      </p:pic>
      <p:pic>
        <p:nvPicPr>
          <p:cNvPr id="5" name="Рисунок 4" descr="d06714adc49b4c4daabb26bbf011587driver stock 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952495"/>
            <a:ext cx="4358258" cy="2905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Пальма</a:t>
            </a:r>
            <a:endParaRPr lang="ru-RU" sz="4800" dirty="0"/>
          </a:p>
        </p:txBody>
      </p:sp>
      <p:pic>
        <p:nvPicPr>
          <p:cNvPr id="8" name="Содержимое 7" descr="109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984375"/>
            <a:ext cx="3476519" cy="4873625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3635896" y="476672"/>
            <a:ext cx="216024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plages1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5568619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Тропические лианы</a:t>
            </a:r>
            <a:endParaRPr lang="ru-RU" sz="4000" b="1" dirty="0"/>
          </a:p>
        </p:txBody>
      </p:sp>
      <p:pic>
        <p:nvPicPr>
          <p:cNvPr id="8" name="Содержимое 7" descr="9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5715000" cy="3810000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987824" y="260648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6012160" y="260648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User\Мои документы\Downloads\look.com.ua-48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5" y="3050958"/>
            <a:ext cx="5076056" cy="3807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</TotalTime>
  <Words>32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Наши руки были в мыле, Мы посуду сами мыли, Мы посуду мыли сами, Помогали нашей маме. </vt:lpstr>
      <vt:lpstr>Слайд 2</vt:lpstr>
      <vt:lpstr>Слайд 3</vt:lpstr>
      <vt:lpstr>Слайд 4</vt:lpstr>
      <vt:lpstr>Крендельки</vt:lpstr>
      <vt:lpstr>Конго-река в Центральной Африке, </vt:lpstr>
      <vt:lpstr>Пальма</vt:lpstr>
      <vt:lpstr>Тропические лианы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руки были в мыле, Мы посуду сами мыли, Мы посуду мыли сами, Помогали нашей маме. </dc:title>
  <cp:lastModifiedBy>User</cp:lastModifiedBy>
  <cp:revision>7</cp:revision>
  <dcterms:modified xsi:type="dcterms:W3CDTF">2015-02-26T17:38:28Z</dcterms:modified>
</cp:coreProperties>
</file>