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6B2A-3BF4-4EF1-8CCA-9DBB225E81B2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AF88-8268-4DFE-B66A-8EAB5B6D5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6B2A-3BF4-4EF1-8CCA-9DBB225E81B2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AF88-8268-4DFE-B66A-8EAB5B6D5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6B2A-3BF4-4EF1-8CCA-9DBB225E81B2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AF88-8268-4DFE-B66A-8EAB5B6D5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6B2A-3BF4-4EF1-8CCA-9DBB225E81B2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AF88-8268-4DFE-B66A-8EAB5B6D5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6B2A-3BF4-4EF1-8CCA-9DBB225E81B2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AF88-8268-4DFE-B66A-8EAB5B6D5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6B2A-3BF4-4EF1-8CCA-9DBB225E81B2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AF88-8268-4DFE-B66A-8EAB5B6D5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6B2A-3BF4-4EF1-8CCA-9DBB225E81B2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AF88-8268-4DFE-B66A-8EAB5B6D5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6B2A-3BF4-4EF1-8CCA-9DBB225E81B2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AF88-8268-4DFE-B66A-8EAB5B6D5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6B2A-3BF4-4EF1-8CCA-9DBB225E81B2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AF88-8268-4DFE-B66A-8EAB5B6D5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6B2A-3BF4-4EF1-8CCA-9DBB225E81B2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AF88-8268-4DFE-B66A-8EAB5B6D5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6B2A-3BF4-4EF1-8CCA-9DBB225E81B2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AF88-8268-4DFE-B66A-8EAB5B6D5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86B2A-3BF4-4EF1-8CCA-9DBB225E81B2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2AF88-8268-4DFE-B66A-8EAB5B6D56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Скачать фильм лето любви - Форум - video4orum.aasdw5.appspot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0112" y="3501008"/>
            <a:ext cx="3411767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экологический 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марафон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80" name="Picture 8" descr="C:\Users\Владос\Desktop\0_9c999_18348bcc_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24" y="332656"/>
            <a:ext cx="8424936" cy="60486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934063" y="332656"/>
            <a:ext cx="510639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/>
                </a:solidFill>
              </a:rPr>
              <a:t>Есть  одна  планета -  сад</a:t>
            </a:r>
          </a:p>
          <a:p>
            <a:pPr algn="ctr"/>
            <a:r>
              <a:rPr lang="ru-RU" sz="3200" b="1" cap="none" spc="0" dirty="0" smtClean="0">
                <a:ln w="50800"/>
                <a:solidFill>
                  <a:schemeClr val="bg1"/>
                </a:solidFill>
                <a:effectLst/>
              </a:rPr>
              <a:t>В  этом  космосе  холодном</a:t>
            </a:r>
            <a:endParaRPr lang="ru-RU" sz="3200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Nina Sukharzhevskaya V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692696"/>
            <a:ext cx="6552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здесь леса шумят,</a:t>
            </a: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Птиц скликая перелётных,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тветы@Mail.Ru: Какую оценку вы бы поставили нашей планете. Например, по 100-бальной шкале. Просто оценка. Без каких-либо кри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" y="0"/>
            <a:ext cx="909447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1268760"/>
            <a:ext cx="59766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Лишь на ней одной цветут,</a:t>
            </a:r>
            <a:b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Ландыши в траве зелёной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зверье мое Записи в рубрике зверье мое Дневник Иринки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Трактат о жизни на других планетах. Инопланетные космические технологии раскрыты. - 29 Января 2014 - Белоярское Общество Сознани"/>
          <p:cNvPicPr>
            <a:picLocks noChangeAspect="1" noChangeArrowheads="1"/>
          </p:cNvPicPr>
          <p:nvPr/>
        </p:nvPicPr>
        <p:blipFill>
          <a:blip r:embed="rId2" cstate="print"/>
          <a:srcRect t="9747" b="11729"/>
          <a:stretch>
            <a:fillRect/>
          </a:stretch>
        </p:blipFill>
        <p:spPr bwMode="auto">
          <a:xfrm>
            <a:off x="827584" y="0"/>
            <a:ext cx="7200800" cy="7488832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827584" y="116632"/>
            <a:ext cx="59046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Береги свою планету –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другой, похожей, нету!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27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Вадим</cp:lastModifiedBy>
  <cp:revision>4</cp:revision>
  <dcterms:created xsi:type="dcterms:W3CDTF">2015-02-18T15:48:02Z</dcterms:created>
  <dcterms:modified xsi:type="dcterms:W3CDTF">2015-02-18T16:21:12Z</dcterms:modified>
</cp:coreProperties>
</file>