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4DDFFD-4C5D-4BFE-8522-01C0F719FC0A}" type="datetimeFigureOut">
              <a:rPr lang="ru-RU" smtClean="0"/>
              <a:t>01.06.2013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DF3CAB-8D5A-4043-A46C-83EA0ACAE3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547260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2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tskiy+hor+-+Zdravstvuy,+Rodina+moya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" y="0"/>
            <a:ext cx="415981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5686"/>
            <a:ext cx="4087826" cy="285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" y="3733800"/>
            <a:ext cx="4159810" cy="3124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91826"/>
            <a:ext cx="4067944" cy="3049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200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7" b="16597"/>
          <a:stretch/>
        </p:blipFill>
        <p:spPr>
          <a:xfrm>
            <a:off x="1836483" y="908720"/>
            <a:ext cx="5658193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33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2" y="7574"/>
            <a:ext cx="5084983" cy="2944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2"/>
          <a:stretch/>
        </p:blipFill>
        <p:spPr>
          <a:xfrm>
            <a:off x="3527376" y="3947973"/>
            <a:ext cx="5616624" cy="29045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47" y="-875"/>
            <a:ext cx="4159454" cy="3948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69" y="2952544"/>
            <a:ext cx="3553745" cy="39054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57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4660782" cy="3933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1"/>
          <a:stretch/>
        </p:blipFill>
        <p:spPr>
          <a:xfrm>
            <a:off x="4660782" y="0"/>
            <a:ext cx="4483218" cy="37021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701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6"/>
            <a:ext cx="4752528" cy="439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42" y="20952"/>
            <a:ext cx="3199912" cy="2399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227849" cy="24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72" y="3323847"/>
            <a:ext cx="4639830" cy="3521184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71" y="16543"/>
            <a:ext cx="4639832" cy="326844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4" y="3323847"/>
            <a:ext cx="4514814" cy="3521184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194"/>
            <a:ext cx="4502471" cy="3303177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80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82529"/>
            <a:ext cx="2843808" cy="3791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1"/>
          <a:stretch/>
        </p:blipFill>
        <p:spPr>
          <a:xfrm>
            <a:off x="5173985" y="43062"/>
            <a:ext cx="3970015" cy="266585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3861048"/>
            <a:ext cx="3688147" cy="29881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3175370" cy="322472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70" y="2141977"/>
            <a:ext cx="3268838" cy="2952498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954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13647" y="32136"/>
            <a:ext cx="3520395" cy="2492896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3174112" cy="208823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36" y="4366496"/>
            <a:ext cx="3316131" cy="249150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2"/>
          <a:stretch/>
        </p:blipFill>
        <p:spPr>
          <a:xfrm>
            <a:off x="5796536" y="32136"/>
            <a:ext cx="3347464" cy="231674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" y="4366497"/>
            <a:ext cx="3398228" cy="2491504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9445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561662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8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696744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99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0</Words>
  <Application>Microsoft Office PowerPoint</Application>
  <PresentationFormat>Экран (4:3)</PresentationFormat>
  <Paragraphs>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2013-06-01T15:30:45Z</dcterms:created>
  <dcterms:modified xsi:type="dcterms:W3CDTF">2013-06-01T17:23:29Z</dcterms:modified>
</cp:coreProperties>
</file>