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2" r:id="rId5"/>
    <p:sldId id="259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09C0-33D5-4293-A539-6C393D7CBD7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8B74D-DF7F-42D2-8B3A-DA85863DB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81105112727!Ole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4762"/>
            <a:ext cx="9134475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8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\Desktop\ustnyi_schiet_zadachi_v_stikhakh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17"/>
            <a:ext cx="9144000" cy="6839712"/>
          </a:xfrm>
          <a:prstGeom prst="rect">
            <a:avLst/>
          </a:prstGeom>
          <a:noFill/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786322"/>
            <a:ext cx="1857373" cy="18573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776123"/>
            <a:ext cx="9674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</a:t>
            </a:r>
            <a:r>
              <a:rPr lang="ru-RU" sz="2400" b="1" dirty="0" smtClean="0"/>
              <a:t>7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stnyi_schiet_zadachi_v_stikhakh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26" y="-1"/>
            <a:ext cx="9156226" cy="6848857"/>
          </a:xfrm>
          <a:prstGeom prst="rect">
            <a:avLst/>
          </a:prstGeom>
        </p:spPr>
      </p:pic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14290"/>
            <a:ext cx="1785926" cy="1785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538551"/>
            <a:ext cx="7200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538551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</a:t>
            </a:r>
            <a:r>
              <a:rPr lang="ru-RU" sz="2400" b="1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2000216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p\Desktop\ustnyi_schiet_zadachi_v_stikhakh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8449" cy="6858000"/>
          </a:xfrm>
          <a:prstGeom prst="rect">
            <a:avLst/>
          </a:prstGeom>
          <a:noFill/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572008"/>
            <a:ext cx="1928826" cy="19288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68886" y="1844824"/>
            <a:ext cx="7200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284" y="1766391"/>
            <a:ext cx="7200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262399"/>
            <a:ext cx="70985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\Desktop\ustnyi_schiet_zadachi_v_stikhakh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4143380"/>
            <a:ext cx="1857388" cy="1857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08715" y="1304726"/>
            <a:ext cx="86409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844824"/>
            <a:ext cx="86409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T000011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214290"/>
            <a:ext cx="764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выполнял задания…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20</cp:revision>
  <dcterms:created xsi:type="dcterms:W3CDTF">2015-04-07T19:07:07Z</dcterms:created>
  <dcterms:modified xsi:type="dcterms:W3CDTF">2015-04-20T19:47:42Z</dcterms:modified>
</cp:coreProperties>
</file>