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FFAA-F0C2-439F-BD23-EF6B1202B804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Зимующие птицы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572008"/>
            <a:ext cx="4500594" cy="163829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Подготовила 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Малей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Г.А. </a:t>
            </a:r>
            <a:endParaRPr lang="en-US" sz="2000" b="1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</a:rPr>
              <a:t>воспитатель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ГБДОУ детский сад №73 Красносельского района СПб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757478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pic>
        <p:nvPicPr>
          <p:cNvPr id="5" name="Содержимое 4" descr="vorobey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052736"/>
            <a:ext cx="5111750" cy="4696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Снег всю землю</a:t>
            </a:r>
          </a:p>
          <a:p>
            <a:r>
              <a:rPr lang="ru-RU" sz="2000" b="1" dirty="0" smtClean="0"/>
              <a:t>покрывает</a:t>
            </a:r>
          </a:p>
          <a:p>
            <a:r>
              <a:rPr lang="ru-RU" sz="2000" b="1" dirty="0" smtClean="0"/>
              <a:t>Воробьи не унывают:</a:t>
            </a:r>
          </a:p>
          <a:p>
            <a:r>
              <a:rPr lang="ru-RU" sz="2000" b="1" dirty="0" smtClean="0"/>
              <a:t>Стайкой весело снуют,</a:t>
            </a:r>
          </a:p>
          <a:p>
            <a:r>
              <a:rPr lang="ru-RU" sz="2000" b="1" dirty="0" smtClean="0"/>
              <a:t>Все, что встретится клюют.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757478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5" name="Содержимое 4" descr="снеги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b="1" dirty="0" smtClean="0"/>
          </a:p>
          <a:p>
            <a:r>
              <a:rPr lang="ru-RU" sz="1800" b="1" dirty="0" smtClean="0"/>
              <a:t>Чернокрылый,</a:t>
            </a:r>
          </a:p>
          <a:p>
            <a:r>
              <a:rPr lang="ru-RU" sz="1800" b="1" dirty="0" smtClean="0"/>
              <a:t>Красногрудый,</a:t>
            </a:r>
          </a:p>
          <a:p>
            <a:r>
              <a:rPr lang="ru-RU" sz="1800" b="1" dirty="0" smtClean="0"/>
              <a:t>И везде найдет приют.</a:t>
            </a:r>
          </a:p>
          <a:p>
            <a:r>
              <a:rPr lang="ru-RU" sz="1800" b="1" dirty="0" smtClean="0"/>
              <a:t>Не боится он простуды-</a:t>
            </a:r>
          </a:p>
          <a:p>
            <a:r>
              <a:rPr lang="ru-RU" sz="1800" b="1" dirty="0" smtClean="0"/>
              <a:t>С первым снегом тут как тут.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686039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5" name="Содержимое 4" descr="с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6031" y="273050"/>
            <a:ext cx="472978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У нее глаза большие</a:t>
            </a:r>
          </a:p>
          <a:p>
            <a:r>
              <a:rPr lang="ru-RU" sz="2000" b="1" dirty="0" smtClean="0"/>
              <a:t>Хищный клюв всегда крючком,</a:t>
            </a:r>
          </a:p>
          <a:p>
            <a:r>
              <a:rPr lang="ru-RU" sz="2000" b="1" dirty="0" smtClean="0"/>
              <a:t>По ночам она летает,</a:t>
            </a:r>
          </a:p>
          <a:p>
            <a:r>
              <a:rPr lang="ru-RU" sz="2000" b="1" dirty="0" smtClean="0"/>
              <a:t>Спит на дереве лишь днем.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85728"/>
            <a:ext cx="2686039" cy="114937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5" name="Содержимое 4" descr="Соро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03144"/>
            <a:ext cx="5111750" cy="33929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b="1" dirty="0" smtClean="0"/>
          </a:p>
          <a:p>
            <a:r>
              <a:rPr lang="ru-RU" sz="2000" b="1" dirty="0" smtClean="0"/>
              <a:t>Все стрекочет и вертится:</a:t>
            </a:r>
          </a:p>
          <a:p>
            <a:r>
              <a:rPr lang="ru-RU" sz="2000" b="1" dirty="0" smtClean="0"/>
              <a:t>Ей на месте не сидится.</a:t>
            </a:r>
          </a:p>
          <a:p>
            <a:r>
              <a:rPr lang="ru-RU" sz="2000" b="1" dirty="0" smtClean="0"/>
              <a:t>Непоседа пестрая,</a:t>
            </a:r>
          </a:p>
          <a:p>
            <a:r>
              <a:rPr lang="ru-RU" sz="2000" b="1" dirty="0" smtClean="0"/>
              <a:t>Птица длиннохвостая.</a:t>
            </a:r>
          </a:p>
          <a:p>
            <a:r>
              <a:rPr lang="ru-RU" sz="2000" b="1" dirty="0" smtClean="0"/>
              <a:t>Птица говорливая,</a:t>
            </a:r>
          </a:p>
          <a:p>
            <a:r>
              <a:rPr lang="ru-RU" sz="2000" b="1" dirty="0" smtClean="0"/>
              <a:t>Самая болтливая.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757478" cy="785818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5" name="Содержимое 4" descr="вор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4608512" cy="3994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Кар – </a:t>
            </a:r>
            <a:r>
              <a:rPr lang="ru-RU" sz="2000" b="1" dirty="0" err="1" smtClean="0"/>
              <a:t>кар</a:t>
            </a:r>
            <a:r>
              <a:rPr lang="ru-RU" sz="2000" b="1" dirty="0" smtClean="0"/>
              <a:t>  – </a:t>
            </a:r>
            <a:r>
              <a:rPr lang="ru-RU" sz="2000" b="1" dirty="0" err="1" smtClean="0"/>
              <a:t>кар</a:t>
            </a:r>
            <a:r>
              <a:rPr lang="ru-RU" sz="2000" b="1" dirty="0" smtClean="0"/>
              <a:t>!</a:t>
            </a:r>
          </a:p>
          <a:p>
            <a:r>
              <a:rPr lang="ru-RU" sz="2000" b="1" dirty="0" smtClean="0"/>
              <a:t>Кричит плутовка</a:t>
            </a:r>
          </a:p>
          <a:p>
            <a:r>
              <a:rPr lang="ru-RU" sz="2000" b="1" dirty="0" smtClean="0"/>
              <a:t>Ну и ловкая головка!</a:t>
            </a:r>
          </a:p>
          <a:p>
            <a:r>
              <a:rPr lang="ru-RU" sz="2000" b="1" dirty="0" smtClean="0"/>
              <a:t>Всё блестящие вещицы</a:t>
            </a:r>
          </a:p>
          <a:p>
            <a:r>
              <a:rPr lang="ru-RU" sz="2000" b="1" dirty="0" smtClean="0"/>
              <a:t>Очень любит эта птица!</a:t>
            </a:r>
          </a:p>
          <a:p>
            <a:r>
              <a:rPr lang="ru-RU" sz="2000" b="1" dirty="0" smtClean="0"/>
              <a:t>И она вам всем знакома,</a:t>
            </a:r>
          </a:p>
          <a:p>
            <a:r>
              <a:rPr lang="ru-RU" sz="2000" b="1" dirty="0" smtClean="0"/>
              <a:t>Как зовут её?.....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00042"/>
            <a:ext cx="2828916" cy="93505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pic>
        <p:nvPicPr>
          <p:cNvPr id="5" name="Содержимое 4" descr="свирис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Опять к нам свиристели</a:t>
            </a:r>
          </a:p>
          <a:p>
            <a:r>
              <a:rPr lang="ru-RU" sz="2000" b="1" dirty="0" smtClean="0"/>
              <a:t>Зимою прилетели</a:t>
            </a:r>
          </a:p>
          <a:p>
            <a:r>
              <a:rPr lang="ru-RU" sz="2000" b="1" dirty="0" smtClean="0"/>
              <a:t>И пели, и свистели</a:t>
            </a:r>
          </a:p>
          <a:p>
            <a:r>
              <a:rPr lang="ru-RU" sz="2000" b="1" dirty="0" smtClean="0"/>
              <a:t>Наперекор метели</a:t>
            </a:r>
          </a:p>
          <a:p>
            <a:r>
              <a:rPr lang="ru-RU" sz="2000" b="1" dirty="0" smtClean="0"/>
              <a:t>У мели свиристели</a:t>
            </a:r>
          </a:p>
          <a:p>
            <a:r>
              <a:rPr lang="ru-RU" sz="2000" b="1" dirty="0" smtClean="0"/>
              <a:t>Такие выдать трели!</a:t>
            </a:r>
          </a:p>
          <a:p>
            <a:r>
              <a:rPr lang="ru-RU" sz="2000" b="1" dirty="0" smtClean="0"/>
              <a:t>И в стужу, и в метели</a:t>
            </a:r>
          </a:p>
          <a:p>
            <a:r>
              <a:rPr lang="ru-RU" sz="2000" b="1" dirty="0" smtClean="0"/>
              <a:t>О чем-то нежном пели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828915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1484784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r>
              <a:rPr lang="ru-RU" sz="1800" b="1" dirty="0" smtClean="0"/>
              <a:t>Глухаря не встретить в поле, </a:t>
            </a:r>
          </a:p>
          <a:p>
            <a:r>
              <a:rPr lang="ru-RU" sz="1800" b="1" dirty="0" smtClean="0"/>
              <a:t>Место выбрал он глухое,</a:t>
            </a:r>
          </a:p>
          <a:p>
            <a:r>
              <a:rPr lang="ru-RU" sz="1800" b="1" dirty="0" smtClean="0"/>
              <a:t>Там, где сосны-великаны,</a:t>
            </a:r>
          </a:p>
          <a:p>
            <a:r>
              <a:rPr lang="ru-RU" sz="1800" b="1" dirty="0" smtClean="0"/>
              <a:t>Там, где синие туманы,</a:t>
            </a:r>
          </a:p>
          <a:p>
            <a:r>
              <a:rPr lang="ru-RU" sz="1800" b="1" dirty="0" smtClean="0"/>
              <a:t>Где в тиши лесных болот</a:t>
            </a:r>
          </a:p>
          <a:p>
            <a:r>
              <a:rPr lang="ru-RU" sz="1800" b="1" dirty="0" smtClean="0"/>
              <a:t>Клюква красная растет.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828915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Тетерев</a:t>
            </a:r>
            <a:endParaRPr lang="ru-RU" dirty="0"/>
          </a:p>
        </p:txBody>
      </p:sp>
      <p:pic>
        <p:nvPicPr>
          <p:cNvPr id="5" name="Содержимое 4" descr="тетер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1213644"/>
            <a:ext cx="4762500" cy="3971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Тетерев чёрный живёт в лесу.</a:t>
            </a:r>
          </a:p>
          <a:p>
            <a:r>
              <a:rPr lang="ru-RU" sz="1600" b="1" dirty="0" smtClean="0"/>
              <a:t> Вы видали б такую красу:</a:t>
            </a:r>
          </a:p>
          <a:p>
            <a:r>
              <a:rPr lang="ru-RU" sz="1600" b="1" dirty="0" smtClean="0"/>
              <a:t> Красны брови, распушенный хвост</a:t>
            </a:r>
          </a:p>
          <a:p>
            <a:r>
              <a:rPr lang="ru-RU" sz="1600" b="1" dirty="0" smtClean="0"/>
              <a:t> И фазаньи и внешность, и рост.</a:t>
            </a:r>
          </a:p>
          <a:p>
            <a:r>
              <a:rPr lang="ru-RU" sz="1600" b="1" dirty="0" smtClean="0"/>
              <a:t> Ищет к вечеру он ночлег,</a:t>
            </a:r>
          </a:p>
          <a:p>
            <a:r>
              <a:rPr lang="ru-RU" sz="1600" b="1" dirty="0" smtClean="0"/>
              <a:t> Камнем падает с дерева в снег.</a:t>
            </a:r>
          </a:p>
          <a:p>
            <a:r>
              <a:rPr lang="ru-RU" sz="1600" b="1" dirty="0" smtClean="0"/>
              <a:t> Все сородичи тоже туда,</a:t>
            </a:r>
          </a:p>
          <a:p>
            <a:r>
              <a:rPr lang="ru-RU" sz="1600" b="1" dirty="0" smtClean="0"/>
              <a:t> Не нужна им вода и еда.</a:t>
            </a:r>
          </a:p>
          <a:p>
            <a:r>
              <a:rPr lang="ru-RU" sz="1600" b="1" dirty="0" smtClean="0"/>
              <a:t> Тетерева там дружно живут,</a:t>
            </a:r>
          </a:p>
          <a:p>
            <a:r>
              <a:rPr lang="ru-RU" sz="1600" b="1" dirty="0" smtClean="0"/>
              <a:t> Им в туннеле тепло и уют.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28604"/>
            <a:ext cx="2614601" cy="100649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Куропатка</a:t>
            </a:r>
            <a:endParaRPr lang="ru-RU" dirty="0"/>
          </a:p>
        </p:txBody>
      </p:sp>
      <p:pic>
        <p:nvPicPr>
          <p:cNvPr id="5" name="Содержимое 4" descr="куроп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4775" y="1618456"/>
            <a:ext cx="4432300" cy="3162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Есть птица гуманная</a:t>
            </a:r>
          </a:p>
          <a:p>
            <a:r>
              <a:rPr lang="ru-RU" sz="2000" b="1" dirty="0" smtClean="0"/>
              <a:t> И словно клейменная!</a:t>
            </a:r>
          </a:p>
          <a:p>
            <a:r>
              <a:rPr lang="ru-RU" sz="2000" b="1" dirty="0" smtClean="0"/>
              <a:t> На грудке подковка</a:t>
            </a:r>
          </a:p>
          <a:p>
            <a:r>
              <a:rPr lang="ru-RU" sz="2000" b="1" dirty="0" smtClean="0"/>
              <a:t> Начерчена ловко.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00042"/>
            <a:ext cx="2614601" cy="93505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Ворон</a:t>
            </a:r>
            <a:endParaRPr lang="ru-RU" dirty="0"/>
          </a:p>
        </p:txBody>
      </p:sp>
      <p:pic>
        <p:nvPicPr>
          <p:cNvPr id="5" name="Содержимое 4" descr="воро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7812"/>
            <a:ext cx="5111750" cy="38235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Черный, темноты темней,</a:t>
            </a:r>
          </a:p>
          <a:p>
            <a:r>
              <a:rPr lang="ru-RU" sz="1800" b="1" dirty="0" smtClean="0"/>
              <a:t>Нету птиц, его умней.</a:t>
            </a:r>
          </a:p>
          <a:p>
            <a:r>
              <a:rPr lang="ru-RU" sz="1800" b="1" dirty="0" smtClean="0"/>
              <a:t>На высокой ели – вон он.</a:t>
            </a:r>
          </a:p>
          <a:p>
            <a:r>
              <a:rPr lang="ru-RU" sz="1800" b="1" dirty="0" smtClean="0"/>
              <a:t>Это – старый, мудрый ворон.</a:t>
            </a:r>
          </a:p>
          <a:p>
            <a:r>
              <a:rPr lang="ru-RU" sz="1800" b="1" dirty="0" smtClean="0"/>
              <a:t>************************</a:t>
            </a:r>
          </a:p>
          <a:p>
            <a:r>
              <a:rPr lang="ru-RU" sz="1800" b="1" dirty="0" smtClean="0"/>
              <a:t>Живет он очень много лет,</a:t>
            </a:r>
          </a:p>
          <a:p>
            <a:r>
              <a:rPr lang="ru-RU" sz="1800" b="1" dirty="0" smtClean="0"/>
              <a:t>Но несмотря на возраст, черен.</a:t>
            </a:r>
          </a:p>
          <a:p>
            <a:r>
              <a:rPr lang="ru-RU" sz="1800" b="1" dirty="0" smtClean="0"/>
              <a:t>Хранитель тайн,</a:t>
            </a:r>
          </a:p>
          <a:p>
            <a:r>
              <a:rPr lang="ru-RU" sz="1800" b="1" dirty="0" smtClean="0"/>
              <a:t>Предвестник бед,</a:t>
            </a:r>
          </a:p>
          <a:p>
            <a:r>
              <a:rPr lang="ru-RU" sz="1800" b="1" dirty="0" smtClean="0"/>
              <a:t>Мудрейший и коварный Ворон.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Цель презентации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Уточнить знание детей о многообразии зимующих птиц .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Расширить представление о внешним , виде, повадках и месте обитания.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Развивать познавательный интерес детей.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9-019-Davajte-pozabotimsja-o-zimujuschikh-ptitsak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9" y="612774"/>
            <a:ext cx="6404542" cy="48034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00694" y="500042"/>
            <a:ext cx="31432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Покормите птиц зимой!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Пусть со всех концов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вам слетятся, как домой,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Стайки на крыльцо.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богаты их корма,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Горсть одна нужна.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Горсть одна –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не страшна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Будет им зима.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Столько гибнет их,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счесть,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Видать тяжело!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ведь в вашем сердце есть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для них тепло.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Разве можно забывать: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Улететь могли,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остались зимовать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Заодно с людьми."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(А. Яшин)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57166"/>
            <a:ext cx="2686039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Клест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клест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052736"/>
            <a:ext cx="5111750" cy="4697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900" b="1" dirty="0" smtClean="0"/>
          </a:p>
          <a:p>
            <a:r>
              <a:rPr lang="ru-RU" sz="1900" b="1" dirty="0" smtClean="0"/>
              <a:t>Кто в лесу живет сосновом</a:t>
            </a:r>
          </a:p>
          <a:p>
            <a:r>
              <a:rPr lang="ru-RU" sz="1900" b="1" dirty="0" smtClean="0"/>
              <a:t>Носит крестик на носу?</a:t>
            </a:r>
          </a:p>
          <a:p>
            <a:r>
              <a:rPr lang="ru-RU" sz="1900" b="1" dirty="0" smtClean="0"/>
              <a:t>И гнездо плетет в ту пору,</a:t>
            </a:r>
          </a:p>
          <a:p>
            <a:r>
              <a:rPr lang="ru-RU" sz="1900" b="1" dirty="0" smtClean="0"/>
              <a:t>Когда пурга поет в лесу?</a:t>
            </a:r>
          </a:p>
          <a:p>
            <a:r>
              <a:rPr lang="ru-RU" sz="1900" b="1" dirty="0" smtClean="0"/>
              <a:t>Он мороза не боится,</a:t>
            </a:r>
          </a:p>
          <a:p>
            <a:r>
              <a:rPr lang="ru-RU" sz="1900" b="1" dirty="0" smtClean="0"/>
              <a:t>Не страшна ему зима!</a:t>
            </a:r>
          </a:p>
          <a:p>
            <a:r>
              <a:rPr lang="ru-RU" sz="1900" b="1" dirty="0" smtClean="0"/>
              <a:t>Ель густая дарит птице</a:t>
            </a:r>
          </a:p>
          <a:p>
            <a:r>
              <a:rPr lang="ru-RU" sz="1900" b="1" dirty="0" smtClean="0"/>
              <a:t> Золотые семена.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Галка</a:t>
            </a:r>
            <a:endParaRPr lang="ru-RU" dirty="0"/>
          </a:p>
        </p:txBody>
      </p:sp>
      <p:pic>
        <p:nvPicPr>
          <p:cNvPr id="5" name="Содержимое 4" descr="rn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34826"/>
            <a:ext cx="5111750" cy="51295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Непоседами слывут</a:t>
            </a:r>
          </a:p>
          <a:p>
            <a:r>
              <a:rPr lang="ru-RU" sz="2000" b="1" dirty="0" smtClean="0"/>
              <a:t>В городах зимой живут</a:t>
            </a:r>
          </a:p>
          <a:p>
            <a:r>
              <a:rPr lang="ru-RU" sz="2000" b="1" dirty="0" smtClean="0"/>
              <a:t>Там, где мусорные свалки</a:t>
            </a:r>
          </a:p>
          <a:p>
            <a:r>
              <a:rPr lang="ru-RU" sz="2000" b="1" dirty="0" smtClean="0"/>
              <a:t>Пропитанье ищут галки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28604"/>
            <a:ext cx="2757478" cy="100649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5" name="Содержимое 4" descr="дятел ч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1477" y="273050"/>
            <a:ext cx="379889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b="1" dirty="0" smtClean="0"/>
          </a:p>
          <a:p>
            <a:r>
              <a:rPr lang="ru-RU" sz="2000" b="1" dirty="0" smtClean="0"/>
              <a:t>Я без молотка, без рук</a:t>
            </a:r>
          </a:p>
          <a:p>
            <a:r>
              <a:rPr lang="ru-RU" sz="2000" b="1" dirty="0" smtClean="0"/>
              <a:t>По стволу стучу: тук-тук,</a:t>
            </a:r>
          </a:p>
          <a:p>
            <a:r>
              <a:rPr lang="ru-RU" sz="2000" b="1" dirty="0" smtClean="0"/>
              <a:t>Вылечу деревья, ели,</a:t>
            </a:r>
          </a:p>
          <a:p>
            <a:r>
              <a:rPr lang="ru-RU" sz="2000" b="1" dirty="0" smtClean="0"/>
              <a:t>Чтоб росли и не болели!</a:t>
            </a:r>
          </a:p>
          <a:p>
            <a:r>
              <a:rPr lang="ru-RU" sz="2000" b="1" dirty="0" smtClean="0"/>
              <a:t>Вытащу за спинку</a:t>
            </a:r>
          </a:p>
          <a:p>
            <a:r>
              <a:rPr lang="ru-RU" sz="2000" b="1" dirty="0" smtClean="0"/>
              <a:t>Всякую личинку.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5" name="Содержимое 4" descr="голубь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492"/>
            <a:ext cx="5111750" cy="38322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Голубь-птица мирная,</a:t>
            </a:r>
          </a:p>
          <a:p>
            <a:r>
              <a:rPr lang="ru-RU" sz="2000" b="1" dirty="0" smtClean="0"/>
              <a:t>Хоть и без квартирная,</a:t>
            </a:r>
          </a:p>
          <a:p>
            <a:r>
              <a:rPr lang="ru-RU" sz="2000" b="1" dirty="0" smtClean="0"/>
              <a:t>Гнезд строить не мастак,</a:t>
            </a:r>
          </a:p>
          <a:p>
            <a:r>
              <a:rPr lang="ru-RU" sz="2000" b="1" dirty="0" smtClean="0"/>
              <a:t>Полечу я на чердак.</a:t>
            </a:r>
          </a:p>
          <a:p>
            <a:r>
              <a:rPr lang="ru-RU" sz="2000" b="1" dirty="0" smtClean="0"/>
              <a:t>Станет солнце пригревать,</a:t>
            </a:r>
          </a:p>
          <a:p>
            <a:r>
              <a:rPr lang="ru-RU" sz="2000" b="1" dirty="0" smtClean="0"/>
              <a:t>Так люблю поворковать.</a:t>
            </a:r>
          </a:p>
          <a:p>
            <a:r>
              <a:rPr lang="ru-RU" sz="2000" b="1" dirty="0" smtClean="0"/>
              <a:t>Нет наряда голубей,</a:t>
            </a:r>
          </a:p>
          <a:p>
            <a:r>
              <a:rPr lang="ru-RU" sz="2000" b="1" dirty="0" smtClean="0"/>
              <a:t>Чем у нас, у голубей.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5" name="Содержимое 4" descr="си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Все тропинки занесло</a:t>
            </a:r>
          </a:p>
          <a:p>
            <a:r>
              <a:rPr lang="ru-RU" sz="2000" b="1" dirty="0" smtClean="0"/>
              <a:t>Снег блестит, искрится</a:t>
            </a:r>
          </a:p>
          <a:p>
            <a:r>
              <a:rPr lang="ru-RU" sz="2000" b="1" dirty="0" smtClean="0"/>
              <a:t>Стукнула в мое окно</a:t>
            </a:r>
          </a:p>
          <a:p>
            <a:r>
              <a:rPr lang="ru-RU" sz="2000" b="1" dirty="0" smtClean="0"/>
              <a:t>Клювиком синица.</a:t>
            </a:r>
          </a:p>
          <a:p>
            <a:r>
              <a:rPr lang="ru-RU" sz="2000" b="1" dirty="0" smtClean="0"/>
              <a:t>За окно повешу ей</a:t>
            </a:r>
          </a:p>
          <a:p>
            <a:r>
              <a:rPr lang="ru-RU" sz="2000" b="1" dirty="0" smtClean="0"/>
              <a:t>Я кусочек сала</a:t>
            </a:r>
          </a:p>
          <a:p>
            <a:r>
              <a:rPr lang="ru-RU" sz="2000" b="1" dirty="0" smtClean="0"/>
              <a:t>Чтоб теплей и веселей Бедной птахе стало.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Оляпка</a:t>
            </a:r>
            <a:endParaRPr lang="ru-RU" dirty="0"/>
          </a:p>
        </p:txBody>
      </p:sp>
      <p:pic>
        <p:nvPicPr>
          <p:cNvPr id="5" name="Содержимое 4" descr="оляп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Я птичка –водолаз,</a:t>
            </a:r>
          </a:p>
          <a:p>
            <a:r>
              <a:rPr lang="ru-RU" sz="2000" b="1" dirty="0" smtClean="0"/>
              <a:t>Удивляю этим вас.</a:t>
            </a:r>
          </a:p>
          <a:p>
            <a:r>
              <a:rPr lang="ru-RU" sz="2000" b="1" dirty="0" smtClean="0"/>
              <a:t>По дну речки я хожу,</a:t>
            </a:r>
          </a:p>
          <a:p>
            <a:r>
              <a:rPr lang="ru-RU" sz="2000" b="1" dirty="0" smtClean="0"/>
              <a:t>Много корма нахожу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28604"/>
            <a:ext cx="2686040" cy="100649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Поползень</a:t>
            </a:r>
            <a:endParaRPr lang="ru-RU" dirty="0"/>
          </a:p>
        </p:txBody>
      </p:sp>
      <p:pic>
        <p:nvPicPr>
          <p:cNvPr id="5" name="Содержимое 4" descr="Пополз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68961"/>
            <a:ext cx="5111750" cy="36612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Хожу я ловко по стволам:</a:t>
            </a:r>
          </a:p>
          <a:p>
            <a:r>
              <a:rPr lang="ru-RU" sz="2000" b="1" dirty="0" smtClean="0"/>
              <a:t>Вверх и вниз, и тут и там,</a:t>
            </a:r>
          </a:p>
          <a:p>
            <a:r>
              <a:rPr lang="ru-RU" sz="2000" b="1" dirty="0" smtClean="0"/>
              <a:t>Как настоящий акробат.</a:t>
            </a:r>
          </a:p>
          <a:p>
            <a:r>
              <a:rPr lang="ru-RU" sz="2000" b="1" dirty="0" smtClean="0"/>
              <a:t>Чищу все стволы подряд.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638</Words>
  <Application>Microsoft Office PowerPoint</Application>
  <PresentationFormat>Экран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Зимующие птицы</vt:lpstr>
      <vt:lpstr>                     Цель презентации  1. Уточнить знание детей о многообразии зимующих птиц . 2. Расширить представление о внешним , виде, повадках и месте обитания. 3. Развивать познавательный интерес детей. </vt:lpstr>
      <vt:lpstr>Клест</vt:lpstr>
      <vt:lpstr>Галка</vt:lpstr>
      <vt:lpstr>Дятел</vt:lpstr>
      <vt:lpstr>Голубь</vt:lpstr>
      <vt:lpstr>Синица</vt:lpstr>
      <vt:lpstr>Оляпка</vt:lpstr>
      <vt:lpstr>Поползень</vt:lpstr>
      <vt:lpstr>Воробей</vt:lpstr>
      <vt:lpstr>Снегирь</vt:lpstr>
      <vt:lpstr>Сова</vt:lpstr>
      <vt:lpstr>Сорока</vt:lpstr>
      <vt:lpstr>Ворона</vt:lpstr>
      <vt:lpstr>Свиристель</vt:lpstr>
      <vt:lpstr>Глухарь</vt:lpstr>
      <vt:lpstr>Тетерев</vt:lpstr>
      <vt:lpstr>Куропатка</vt:lpstr>
      <vt:lpstr>Ворон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Галина</cp:lastModifiedBy>
  <cp:revision>38</cp:revision>
  <dcterms:created xsi:type="dcterms:W3CDTF">2013-02-25T18:52:25Z</dcterms:created>
  <dcterms:modified xsi:type="dcterms:W3CDTF">2013-10-20T12:28:55Z</dcterms:modified>
</cp:coreProperties>
</file>