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0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C88-685A-4E40-88BC-B6CC87A3B04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A84-EEB7-4E16-BE01-3B45D8CB3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C88-685A-4E40-88BC-B6CC87A3B04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A84-EEB7-4E16-BE01-3B45D8CB3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C88-685A-4E40-88BC-B6CC87A3B04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A84-EEB7-4E16-BE01-3B45D8CB3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C88-685A-4E40-88BC-B6CC87A3B04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A84-EEB7-4E16-BE01-3B45D8CB3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C88-685A-4E40-88BC-B6CC87A3B04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A84-EEB7-4E16-BE01-3B45D8CB3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C88-685A-4E40-88BC-B6CC87A3B04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A84-EEB7-4E16-BE01-3B45D8CB3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C88-685A-4E40-88BC-B6CC87A3B04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A84-EEB7-4E16-BE01-3B45D8CB3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C88-685A-4E40-88BC-B6CC87A3B04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A84-EEB7-4E16-BE01-3B45D8CB3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C88-685A-4E40-88BC-B6CC87A3B04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A84-EEB7-4E16-BE01-3B45D8CB3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C88-685A-4E40-88BC-B6CC87A3B04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A84-EEB7-4E16-BE01-3B45D8CB3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8C88-685A-4E40-88BC-B6CC87A3B04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A84-EEB7-4E16-BE01-3B45D8CB3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68C88-685A-4E40-88BC-B6CC87A3B048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5A84-EEB7-4E16-BE01-3B45D8CB3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8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 Apple An Obsession With Butterf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352928" cy="6336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95736" y="1412776"/>
            <a:ext cx="5400600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«Дружные пальчики»</a:t>
            </a:r>
          </a:p>
          <a:p>
            <a:pPr algn="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Составила:</a:t>
            </a:r>
          </a:p>
          <a:p>
            <a:pPr algn="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Зобнина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Н.В.</a:t>
            </a:r>
          </a:p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г.Иркутска детский сад №124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lista_i_pti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48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8E08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476672"/>
            <a:ext cx="68407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проекта:</a:t>
            </a:r>
          </a:p>
          <a:p>
            <a:r>
              <a:rPr lang="ru-RU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Содействовать развитию  мелкой моторики и координации движений пальцев рук у детей раннего возраста через разные виды деятельности</a:t>
            </a:r>
            <a:endParaRPr lang="ru-RU" sz="32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DSCN1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140968"/>
            <a:ext cx="3816424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lista_i_pti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6" cy="6408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8E08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79712" y="836712"/>
            <a:ext cx="626469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Развивать мелкую моторику пальцев рук у детей раннего возраста через использование разнообразных форм, методов и приёмов;</a:t>
            </a: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IMG_20150320_11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924944"/>
            <a:ext cx="2736304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150319_094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564904"/>
            <a:ext cx="3435846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lista_i_pti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56984" cy="6552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404664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Развивать точность и координацию движения рук и глаз,  гибкость пальцев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</a:t>
            </a: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DSCN1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628800"/>
            <a:ext cx="266429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N15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556792"/>
            <a:ext cx="2736304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N16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861048"/>
            <a:ext cx="280831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8000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lista_i_pti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8784976" cy="6336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8E08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620688"/>
            <a:ext cx="457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Воспитывать эмоциональную отзывчивость,  любознательность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дружелюбие.</a:t>
            </a: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DSCN1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124744"/>
            <a:ext cx="2952328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50406_155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708920"/>
            <a:ext cx="3384376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150320_092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645024"/>
            <a:ext cx="3096344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8000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lista_i_pti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6" cy="648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8E08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764704"/>
            <a:ext cx="5976663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Предполагаемый результат: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Накопление ребёнком двигательного и практического опыта, развитие мелких мышц кисти;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Пополнение предметно-развивающей среды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SCN1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996952"/>
            <a:ext cx="576064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 Apple An Obsession With Butterf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54051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101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57</cp:revision>
  <dcterms:created xsi:type="dcterms:W3CDTF">2015-04-18T08:59:27Z</dcterms:created>
  <dcterms:modified xsi:type="dcterms:W3CDTF">2015-04-26T07:25:47Z</dcterms:modified>
</cp:coreProperties>
</file>