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85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82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559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50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155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18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99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860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744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348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C129B-B61F-422B-BBB8-1025A0305B6B}" type="datetimeFigureOut">
              <a:rPr lang="ru-RU" smtClean="0"/>
              <a:t>14.04.2014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B2E43-7EC9-4E1B-8C3E-C76BC77DC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21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633" y="-1197842"/>
            <a:ext cx="9505056" cy="95050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68633" y="-243408"/>
            <a:ext cx="8626833" cy="3843859"/>
          </a:xfrm>
        </p:spPr>
        <p:txBody>
          <a:bodyPr anchor="t"/>
          <a:lstStyle/>
          <a:p>
            <a:pPr algn="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Михаил Спартакович </a:t>
            </a:r>
            <a:r>
              <a:rPr lang="ru-RU" b="1" dirty="0" err="1" smtClean="0">
                <a:solidFill>
                  <a:srgbClr val="FF0000"/>
                </a:solidFill>
                <a:latin typeface="Monotype Corsiva" pitchFamily="66" charset="0"/>
              </a:rPr>
              <a:t>Пляцковский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(1935-1991) - известный поэт-песенник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869160"/>
            <a:ext cx="9361041" cy="2880320"/>
          </a:xfrm>
        </p:spPr>
        <p:txBody>
          <a:bodyPr>
            <a:normAutofit/>
          </a:bodyPr>
          <a:lstStyle/>
          <a:p>
            <a:endParaRPr lang="ru-RU" sz="4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«Деньки </a:t>
            </a:r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</a:rPr>
              <a:t>стоят 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погожие…»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Ирина\Desktop\стих\playckovs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2739969" cy="39957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39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Михаил Спартакович Пляцковский (1935-1991) - известный поэт-песенник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Спартакович Пляцковский (1935-1991) - известный поэт-песенник</dc:title>
  <dc:creator>Ирина</dc:creator>
  <cp:lastModifiedBy>Ирина</cp:lastModifiedBy>
  <cp:revision>2</cp:revision>
  <dcterms:created xsi:type="dcterms:W3CDTF">2014-04-14T19:01:09Z</dcterms:created>
  <dcterms:modified xsi:type="dcterms:W3CDTF">2014-04-14T19:15:58Z</dcterms:modified>
</cp:coreProperties>
</file>