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тя\Рабочий стол\Презентация\Дорожная азбука\Рисун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357166"/>
            <a:ext cx="5286412" cy="6143669"/>
          </a:xfrm>
          <a:prstGeom prst="rect">
            <a:avLst/>
          </a:prstGeom>
          <a:noFill/>
        </p:spPr>
      </p:pic>
      <p:pic>
        <p:nvPicPr>
          <p:cNvPr id="4" name="~PP3961.WAV">
            <a:hlinkClick r:id="" action="ppaction://media"/>
          </p:cNvPr>
          <p:cNvPicPr>
            <a:picLocks noRot="1" noChangeAspect="1"/>
          </p:cNvPicPr>
          <p:nvPr>
            <a:wavAudioFile r:embed="rId1" name="~PP3961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атя\Рабочий стол\Презентация\Дорожная азбука\Рисунок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28604"/>
            <a:ext cx="7699375" cy="5861050"/>
          </a:xfrm>
          <a:prstGeom prst="rect">
            <a:avLst/>
          </a:prstGeom>
          <a:noFill/>
        </p:spPr>
      </p:pic>
      <p:pic>
        <p:nvPicPr>
          <p:cNvPr id="3" name="~PP1706.WAV">
            <a:hlinkClick r:id="" action="ppaction://media"/>
          </p:cNvPr>
          <p:cNvPicPr>
            <a:picLocks noRot="1" noChangeAspect="1"/>
          </p:cNvPicPr>
          <p:nvPr>
            <a:wavAudioFile r:embed="rId1" name="~PP1706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0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атя\Рабочий стол\Презентация\Дорожная азбука\Рисунок (1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500042"/>
            <a:ext cx="7680325" cy="5902325"/>
          </a:xfrm>
          <a:prstGeom prst="rect">
            <a:avLst/>
          </a:prstGeom>
          <a:noFill/>
        </p:spPr>
      </p:pic>
      <p:pic>
        <p:nvPicPr>
          <p:cNvPr id="3" name="~PP29.WAV">
            <a:hlinkClick r:id="" action="ppaction://media"/>
          </p:cNvPr>
          <p:cNvPicPr>
            <a:picLocks noRot="1" noChangeAspect="1"/>
          </p:cNvPicPr>
          <p:nvPr>
            <a:wavAudioFile r:embed="rId1" name="~PP29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атя\Рабочий стол\Презентация\Дорожная азбука\Рисунок (1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500042"/>
            <a:ext cx="7639050" cy="5907087"/>
          </a:xfrm>
          <a:prstGeom prst="rect">
            <a:avLst/>
          </a:prstGeom>
          <a:noFill/>
        </p:spPr>
      </p:pic>
      <p:pic>
        <p:nvPicPr>
          <p:cNvPr id="3" name="~PP1449.WAV">
            <a:hlinkClick r:id="" action="ppaction://media"/>
          </p:cNvPr>
          <p:cNvPicPr>
            <a:picLocks noRot="1" noChangeAspect="1"/>
          </p:cNvPicPr>
          <p:nvPr>
            <a:wavAudioFile r:embed="rId1" name="~PP1449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2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атя\Рабочий стол\Презентация\Дорожная азбука\Рисунок (1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57166"/>
            <a:ext cx="7726363" cy="5907087"/>
          </a:xfrm>
          <a:prstGeom prst="rect">
            <a:avLst/>
          </a:prstGeom>
          <a:noFill/>
        </p:spPr>
      </p:pic>
      <p:pic>
        <p:nvPicPr>
          <p:cNvPr id="3" name="~PP1804.WAV">
            <a:hlinkClick r:id="" action="ppaction://media"/>
          </p:cNvPr>
          <p:cNvPicPr>
            <a:picLocks noRot="1" noChangeAspect="1"/>
          </p:cNvPicPr>
          <p:nvPr>
            <a:wavAudioFile r:embed="rId1" name="~PP180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атя\Рабочий стол\Презентация\Дорожная азбука\Рисунок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28604"/>
            <a:ext cx="7685087" cy="5892800"/>
          </a:xfrm>
          <a:prstGeom prst="rect">
            <a:avLst/>
          </a:prstGeom>
          <a:noFill/>
        </p:spPr>
      </p:pic>
      <p:pic>
        <p:nvPicPr>
          <p:cNvPr id="3" name="~PP4018.WAV">
            <a:hlinkClick r:id="" action="ppaction://media"/>
          </p:cNvPr>
          <p:cNvPicPr>
            <a:picLocks noRot="1" noChangeAspect="1"/>
          </p:cNvPicPr>
          <p:nvPr>
            <a:wavAudioFile r:embed="rId1" name="~PP4018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Катя\Рабочий стол\Презентация\Дорожная азбука\Рисунок (1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85728"/>
            <a:ext cx="7672387" cy="5861050"/>
          </a:xfrm>
          <a:prstGeom prst="rect">
            <a:avLst/>
          </a:prstGeom>
          <a:noFill/>
        </p:spPr>
      </p:pic>
      <p:pic>
        <p:nvPicPr>
          <p:cNvPr id="3" name="~PP3558.WAV">
            <a:hlinkClick r:id="" action="ppaction://media"/>
          </p:cNvPr>
          <p:cNvPicPr>
            <a:picLocks noRot="1" noChangeAspect="1"/>
          </p:cNvPicPr>
          <p:nvPr>
            <a:wavAudioFile r:embed="rId1" name="~PP3558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атя\Рабочий стол\Презентация\Дорожная азбука\Рисунок 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500042"/>
            <a:ext cx="7699375" cy="5892800"/>
          </a:xfrm>
          <a:prstGeom prst="rect">
            <a:avLst/>
          </a:prstGeom>
          <a:noFill/>
        </p:spPr>
      </p:pic>
      <p:pic>
        <p:nvPicPr>
          <p:cNvPr id="3" name="~PP2288.WAV">
            <a:hlinkClick r:id="" action="ppaction://media"/>
          </p:cNvPr>
          <p:cNvPicPr>
            <a:picLocks noRot="1" noChangeAspect="1"/>
          </p:cNvPicPr>
          <p:nvPr>
            <a:wavAudioFile r:embed="rId1" name="~PP2288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Катя\Рабочий стол\Презентация\Дорожная азбука\Рисунок (1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28604"/>
            <a:ext cx="7685087" cy="5861050"/>
          </a:xfrm>
          <a:prstGeom prst="rect">
            <a:avLst/>
          </a:prstGeom>
          <a:noFill/>
        </p:spPr>
      </p:pic>
      <p:pic>
        <p:nvPicPr>
          <p:cNvPr id="3" name="~PP1360.WAV">
            <a:hlinkClick r:id="" action="ppaction://media"/>
          </p:cNvPr>
          <p:cNvPicPr>
            <a:picLocks noRot="1" noChangeAspect="1"/>
          </p:cNvPicPr>
          <p:nvPr>
            <a:wavAudioFile r:embed="rId1" name="~PP1360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1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атя\Рабочий стол\Презентация\Дорожная азбука\Рисунок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92768"/>
            <a:ext cx="7929586" cy="6065165"/>
          </a:xfrm>
          <a:prstGeom prst="rect">
            <a:avLst/>
          </a:prstGeom>
          <a:noFill/>
        </p:spPr>
      </p:pic>
      <p:pic>
        <p:nvPicPr>
          <p:cNvPr id="5" name="~PP1975.WAV">
            <a:hlinkClick r:id="" action="ppaction://media"/>
          </p:cNvPr>
          <p:cNvPicPr>
            <a:picLocks noRot="1" noChangeAspect="1"/>
          </p:cNvPicPr>
          <p:nvPr>
            <a:wavAudioFile r:embed="rId1" name="~PP1975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атя\Рабочий стол\Презентация\Дорожная азбука\Рисунок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00042"/>
            <a:ext cx="7699375" cy="5834063"/>
          </a:xfrm>
          <a:prstGeom prst="rect">
            <a:avLst/>
          </a:prstGeom>
          <a:noFill/>
        </p:spPr>
      </p:pic>
      <p:pic>
        <p:nvPicPr>
          <p:cNvPr id="5" name="~PP932.WAV">
            <a:hlinkClick r:id="" action="ppaction://media"/>
          </p:cNvPr>
          <p:cNvPicPr>
            <a:picLocks noRot="1" noChangeAspect="1"/>
          </p:cNvPicPr>
          <p:nvPr>
            <a:wavAudioFile r:embed="rId1" name="~PP93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атя\Рабочий стол\Презентация\Дорожная азбука\Рисунок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1613" y="285728"/>
            <a:ext cx="7672387" cy="5888037"/>
          </a:xfrm>
          <a:prstGeom prst="rect">
            <a:avLst/>
          </a:prstGeom>
          <a:noFill/>
        </p:spPr>
      </p:pic>
      <p:pic>
        <p:nvPicPr>
          <p:cNvPr id="5" name="~PP1767.WAV">
            <a:hlinkClick r:id="" action="ppaction://media"/>
          </p:cNvPr>
          <p:cNvPicPr>
            <a:picLocks noRot="1" noChangeAspect="1"/>
          </p:cNvPicPr>
          <p:nvPr>
            <a:wavAudioFile r:embed="rId1" name="~PP1767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Катя\Рабочий стол\Презентация\Дорожная азбука\Рисунок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8604"/>
            <a:ext cx="7570787" cy="5834063"/>
          </a:xfrm>
          <a:prstGeom prst="rect">
            <a:avLst/>
          </a:prstGeom>
          <a:noFill/>
        </p:spPr>
      </p:pic>
      <p:pic>
        <p:nvPicPr>
          <p:cNvPr id="3" name="~PP3429.WAV">
            <a:hlinkClick r:id="" action="ppaction://media"/>
          </p:cNvPr>
          <p:cNvPicPr>
            <a:picLocks noRot="1" noChangeAspect="1"/>
          </p:cNvPicPr>
          <p:nvPr>
            <a:wavAudioFile r:embed="rId1" name="~PP3429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атя\Рабочий стол\Презентация\Дорожная азбука\Рисунок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28604"/>
            <a:ext cx="7512050" cy="5934075"/>
          </a:xfrm>
          <a:prstGeom prst="rect">
            <a:avLst/>
          </a:prstGeom>
          <a:noFill/>
        </p:spPr>
      </p:pic>
      <p:pic>
        <p:nvPicPr>
          <p:cNvPr id="3" name="~PP50.WAV">
            <a:hlinkClick r:id="" action="ppaction://media"/>
          </p:cNvPr>
          <p:cNvPicPr>
            <a:picLocks noRot="1" noChangeAspect="1"/>
          </p:cNvPicPr>
          <p:nvPr>
            <a:wavAudioFile r:embed="rId1" name="~PP50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атя\Рабочий стол\Презентация\Дорожная азбука\Рисунок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5" y="500042"/>
            <a:ext cx="7699375" cy="5892800"/>
          </a:xfrm>
          <a:prstGeom prst="rect">
            <a:avLst/>
          </a:prstGeom>
          <a:noFill/>
        </p:spPr>
      </p:pic>
      <p:pic>
        <p:nvPicPr>
          <p:cNvPr id="3" name="~PP467.WAV">
            <a:hlinkClick r:id="" action="ppaction://media"/>
          </p:cNvPr>
          <p:cNvPicPr>
            <a:picLocks noRot="1" noChangeAspect="1"/>
          </p:cNvPicPr>
          <p:nvPr>
            <a:wavAudioFile r:embed="rId1" name="~PP467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атя\Рабочий стол\Презентация\Дорожная азбука\Рисунок (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85728"/>
            <a:ext cx="7685087" cy="6213475"/>
          </a:xfrm>
          <a:prstGeom prst="rect">
            <a:avLst/>
          </a:prstGeom>
          <a:noFill/>
        </p:spPr>
      </p:pic>
      <p:pic>
        <p:nvPicPr>
          <p:cNvPr id="3" name="~PP3574.WAV">
            <a:hlinkClick r:id="" action="ppaction://media"/>
          </p:cNvPr>
          <p:cNvPicPr>
            <a:picLocks noRot="1" noChangeAspect="1"/>
          </p:cNvPicPr>
          <p:nvPr>
            <a:wavAudioFile r:embed="rId1" name="~PP357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6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атя\Рабочий стол\Презентация\Дорожная азбука\Рисунок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28604"/>
            <a:ext cx="7672387" cy="5892800"/>
          </a:xfrm>
          <a:prstGeom prst="rect">
            <a:avLst/>
          </a:prstGeom>
          <a:noFill/>
        </p:spPr>
      </p:pic>
      <p:pic>
        <p:nvPicPr>
          <p:cNvPr id="4" name="~PP1336.WAV">
            <a:hlinkClick r:id="" action="ppaction://media"/>
          </p:cNvPr>
          <p:cNvPicPr>
            <a:picLocks noRot="1" noChangeAspect="1"/>
          </p:cNvPicPr>
          <p:nvPr>
            <a:wavAudioFile r:embed="rId1" name="~PP1336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0</Words>
  <Application>Microsoft Office PowerPoint</Application>
  <PresentationFormat>Экран (4:3)</PresentationFormat>
  <Paragraphs>0</Paragraphs>
  <Slides>17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 Kuznetsova</dc:creator>
  <cp:lastModifiedBy>Viki</cp:lastModifiedBy>
  <cp:revision>16</cp:revision>
  <dcterms:modified xsi:type="dcterms:W3CDTF">2014-03-01T09:12:01Z</dcterms:modified>
</cp:coreProperties>
</file>