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09FDF-75B6-4B0D-B298-21D5DFA38CBA}" type="datetimeFigureOut">
              <a:rPr lang="ru-RU" smtClean="0"/>
              <a:t>22.03.2014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B7D12-F96D-42DA-B270-72F26E5DBB9D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250770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Развитие мелкой моторики </a:t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у детей 3-4 лет.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941168"/>
            <a:ext cx="6918592" cy="1752600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«Истоки способностей и дарований детей находятся на кончиках пальцев…»</a:t>
            </a:r>
          </a:p>
          <a:p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В. А. Сухомлинский</a:t>
            </a:r>
            <a:endParaRPr lang="ru-RU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Развивающий эффект этих игрушек невозможно недооценить! </a:t>
            </a:r>
            <a:b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Помимо мелкой моторики у малыша развивается  фантазия, мышление, воображение, внимательность и усидчивость.</a:t>
            </a:r>
            <a:endParaRPr lang="ru-RU" sz="18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Деревянные вкладыш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8213" b="8768"/>
          <a:stretch>
            <a:fillRect/>
          </a:stretch>
        </p:blipFill>
        <p:spPr>
          <a:xfrm rot="19830815">
            <a:off x="707103" y="2401818"/>
            <a:ext cx="2929557" cy="3644052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5" name="Рисунок 4" descr="Деревянные вкладыши1.jpg"/>
          <p:cNvPicPr>
            <a:picLocks noChangeAspect="1"/>
          </p:cNvPicPr>
          <p:nvPr/>
        </p:nvPicPr>
        <p:blipFill>
          <a:blip r:embed="rId3" cstate="print"/>
          <a:srcRect b="5847"/>
          <a:stretch>
            <a:fillRect/>
          </a:stretch>
        </p:blipFill>
        <p:spPr>
          <a:xfrm>
            <a:off x="5148064" y="2105472"/>
            <a:ext cx="3509268" cy="4563888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1800" i="1" dirty="0" smtClean="0"/>
              <a:t>Отлично развивает руку разнообразное </a:t>
            </a:r>
            <a:r>
              <a:rPr lang="ru-RU" sz="1800" i="1" u="sng" dirty="0" smtClean="0">
                <a:solidFill>
                  <a:schemeClr val="accent2">
                    <a:lumMod val="50000"/>
                  </a:schemeClr>
                </a:solidFill>
              </a:rPr>
              <a:t>нанизывание.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Нанизывать можно что угодно: пуговицы, бусины, бисер, сушки, макароны и т.п.</a:t>
            </a:r>
            <a:r>
              <a:rPr lang="ru-RU" sz="1800" i="1" dirty="0" smtClean="0"/>
              <a:t> </a:t>
            </a:r>
            <a:endParaRPr lang="ru-RU" sz="1800" i="1" dirty="0"/>
          </a:p>
        </p:txBody>
      </p:sp>
      <p:pic>
        <p:nvPicPr>
          <p:cNvPr id="4" name="Содержимое 3" descr="Нанизыва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132856"/>
            <a:ext cx="2929557" cy="4389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Нанизывание1.jpg"/>
          <p:cNvPicPr>
            <a:picLocks noChangeAspect="1"/>
          </p:cNvPicPr>
          <p:nvPr/>
        </p:nvPicPr>
        <p:blipFill>
          <a:blip r:embed="rId3" cstate="print"/>
          <a:srcRect l="10766" t="4489" r="5704" b="8281"/>
          <a:stretch>
            <a:fillRect/>
          </a:stretch>
        </p:blipFill>
        <p:spPr>
          <a:xfrm>
            <a:off x="3995936" y="2492896"/>
            <a:ext cx="4752528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1800" i="1" u="sng" dirty="0" smtClean="0">
                <a:solidFill>
                  <a:schemeClr val="accent2">
                    <a:lumMod val="50000"/>
                  </a:schemeClr>
                </a:solidFill>
              </a:rPr>
              <a:t>Шнурование 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является уникальным способом, благодаря которому у детей развивается усидчивость, мелкая моторика, трудолюбие, координация и внимательность.</a:t>
            </a:r>
            <a:endParaRPr lang="ru-RU" sz="1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Шнурова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204864"/>
            <a:ext cx="2929557" cy="4389437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305800" cy="5317200"/>
          </a:xfrm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Движение пальцев и кистей рук имеют особое развивающее значение, оказывают огромное влияние на развитие речевой и всей высшей нервной деятельности ребёнка.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ет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7200" y="1530350"/>
            <a:ext cx="5689600" cy="37973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827584" y="602128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Презентацию подготовила воспитатель Светлова М.Н. 2014г.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836712"/>
            <a:ext cx="7488832" cy="5632311"/>
          </a:xfrm>
          <a:prstGeom prst="rect">
            <a:avLst/>
          </a:prstGeom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На развитие мозга особое влияние имеет движение кистей рук, в особенности движения пальцами. </a:t>
            </a:r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Называется это </a:t>
            </a:r>
            <a:r>
              <a:rPr lang="ru-RU" sz="2400" i="1" u="sng" dirty="0" smtClean="0">
                <a:solidFill>
                  <a:schemeClr val="accent2">
                    <a:lumMod val="50000"/>
                  </a:schemeClr>
                </a:solidFill>
              </a:rPr>
              <a:t>МЕЛКАЯ МОТОРИКА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В России связь руки с развитием мозга изучал один из выдающихся русских академиков В.Н.Бехтерев. </a:t>
            </a:r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Он посвятил этому много работ, которые доказали влияние движения кисти рук и пальцев на развитие нервной системы и развитие речи.</a:t>
            </a:r>
          </a:p>
          <a:p>
            <a:r>
              <a:rPr lang="ru-RU" sz="2400" i="1" u="sng" dirty="0" smtClean="0">
                <a:solidFill>
                  <a:schemeClr val="accent2">
                    <a:lumMod val="50000"/>
                  </a:schemeClr>
                </a:solidFill>
              </a:rPr>
              <a:t>Мелкая моторика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способна улучшить произношение ребенка, а следовательно и развить речь. </a:t>
            </a:r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Начинать развивать мелкую моторику у детей необходимо с самого раннего возраста.</a:t>
            </a:r>
            <a:endParaRPr lang="ru-RU" sz="24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08920"/>
            <a:ext cx="73968" cy="5069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Пальчиковые игры общая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794" r="10794"/>
          <a:stretch>
            <a:fillRect/>
          </a:stretch>
        </p:blipFill>
        <p:spPr>
          <a:xfrm rot="420000">
            <a:off x="3265484" y="1245048"/>
            <a:ext cx="5077185" cy="3839271"/>
          </a:xfrm>
          <a:prstGeom prst="rect">
            <a:avLst/>
          </a:prstGeom>
          <a:ln w="228600" cap="sq" cmpd="thickThin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2736304" cy="5976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</a:rPr>
              <a:t>Одним из средств развития мелкой моторики рук являются </a:t>
            </a:r>
            <a:r>
              <a:rPr lang="ru-RU" sz="1600" i="1" u="sng" dirty="0" smtClean="0">
                <a:solidFill>
                  <a:schemeClr val="accent2">
                    <a:lumMod val="50000"/>
                  </a:schemeClr>
                </a:solidFill>
              </a:rPr>
              <a:t>пальчиковые игры и упражнения.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Пальчиковые игры помогают ребенку достичь хорошего развития мелкой моторики рук, которая не только оказывает благоприятное влияние на развитие речи, но и подготавливает ребенка к рисованию и письму. Кисти рук приобретают хорошую подвижность, гибкость, исчезает скованность </a:t>
            </a:r>
            <a:r>
              <a:rPr lang="ru-RU" sz="1600" i="1" dirty="0" smtClean="0">
                <a:solidFill>
                  <a:srgbClr val="002060"/>
                </a:solidFill>
              </a:rPr>
              <a:t>движений. Также пальчиковые игры формируют добрые взаимоотношения между ребёнком и взрослым.</a:t>
            </a:r>
            <a:endParaRPr lang="ru-RU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404664"/>
            <a:ext cx="2664296" cy="467544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Пальчиковая игра</a:t>
            </a:r>
          </a:p>
          <a:p>
            <a:pPr algn="ctr"/>
            <a:r>
              <a:rPr lang="ru-RU" sz="2000" i="1" u="sng" dirty="0" smtClean="0">
                <a:solidFill>
                  <a:schemeClr val="accent2">
                    <a:lumMod val="50000"/>
                  </a:schemeClr>
                </a:solidFill>
              </a:rPr>
              <a:t>«Семья»</a:t>
            </a:r>
          </a:p>
          <a:p>
            <a:pPr algn="ctr"/>
            <a:endParaRPr lang="ru-RU" sz="1600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Этот пальчик дедушка.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-Этот пальчик бабушка.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-Этот пальчик папочка.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-Этот пальчик мамочка.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-Этот пальчик я,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-Вот и вся моя семья!</a:t>
            </a:r>
          </a:p>
        </p:txBody>
      </p:sp>
      <p:pic>
        <p:nvPicPr>
          <p:cNvPr id="5" name="Рисунок 4" descr="Пальчиковые игры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 rot="420000">
            <a:off x="3193111" y="234712"/>
            <a:ext cx="5081968" cy="6895077"/>
          </a:xfrm>
          <a:prstGeom prst="rect">
            <a:avLst/>
          </a:prstGeom>
          <a:ln w="228600" cap="sq" cmpd="thickThin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135676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Ещё одним средством развития мелкой моторики служит </a:t>
            </a:r>
            <a:r>
              <a:rPr lang="ru-RU" sz="1800" i="1" u="sng" dirty="0" smtClean="0">
                <a:solidFill>
                  <a:schemeClr val="accent2">
                    <a:lumMod val="50000"/>
                  </a:schemeClr>
                </a:solidFill>
              </a:rPr>
              <a:t>рисование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800" i="1" u="sng" dirty="0" smtClean="0">
                <a:solidFill>
                  <a:schemeClr val="accent2">
                    <a:lumMod val="50000"/>
                  </a:schemeClr>
                </a:solidFill>
              </a:rPr>
              <a:t>раскрашивание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. В процессе рисования у детей формируется элементарные графические умения, столь необходимые для развития ручной ловкости. Развивается мелкая мускулатура руки.  </a:t>
            </a:r>
            <a:endParaRPr lang="ru-RU" sz="18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Раскрашивани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580405">
            <a:off x="457200" y="2790116"/>
            <a:ext cx="4038600" cy="26954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Содержимое 8" descr="рисование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1816737">
            <a:off x="4648200" y="2790116"/>
            <a:ext cx="4038600" cy="26954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Работа с раскрасками-штриховками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755576" y="1916832"/>
            <a:ext cx="2743200" cy="47525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- Развивает пространственное ориентирование, способствует усвоению понятий «вверху», «внизу», «справа», «слева».</a:t>
            </a:r>
          </a:p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- Способствует развитию речи.</a:t>
            </a:r>
          </a:p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- Косвенно подготавливает руку к письму.</a:t>
            </a:r>
          </a:p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- Развивает усидчивость.</a:t>
            </a:r>
            <a:endParaRPr lang="ru-RU" sz="18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5" name="Содержимое 14" descr="Штрихов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836712"/>
            <a:ext cx="3744416" cy="56103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Леп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9458" y="722678"/>
            <a:ext cx="3408994" cy="4389437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797152"/>
            <a:ext cx="9144000" cy="20608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>
            <a:noAutofit/>
          </a:bodyPr>
          <a:lstStyle/>
          <a:p>
            <a:pPr algn="ctr"/>
            <a:r>
              <a:rPr lang="ru-RU" sz="2000" i="1" u="sng" dirty="0" smtClean="0">
                <a:solidFill>
                  <a:schemeClr val="accent2">
                    <a:lumMod val="50000"/>
                  </a:schemeClr>
                </a:solidFill>
              </a:rPr>
              <a:t>Лепка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 – один из любимых видов занятий у детей дошкольного возраста.</a:t>
            </a:r>
            <a:b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Занятия лепкой повышают сенсорную чувствительность. Развивается пространственное мышление, воображение, общая ручная умелость, мелкая моторика. Для достижения лучшего эффекта в тренировке моторики , покажите ребёнку как можно щипать пластилин, делая ушки, носики, лучики и прочие забавные штучки..</a:t>
            </a:r>
            <a:endParaRPr lang="ru-RU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 flipH="1" flipV="1">
            <a:off x="179512" y="6324600"/>
            <a:ext cx="277688" cy="272752"/>
          </a:xfrm>
        </p:spPr>
        <p:txBody>
          <a:bodyPr>
            <a:normAutofit fontScale="77500" lnSpcReduction="20000"/>
          </a:bodyPr>
          <a:lstStyle/>
          <a:p>
            <a:endParaRPr lang="ru-RU" sz="1800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епка1.jpg"/>
          <p:cNvPicPr>
            <a:picLocks noChangeAspect="1"/>
          </p:cNvPicPr>
          <p:nvPr/>
        </p:nvPicPr>
        <p:blipFill>
          <a:blip r:embed="rId2" cstate="print"/>
          <a:srcRect t="6969"/>
          <a:stretch>
            <a:fillRect/>
          </a:stretch>
        </p:blipFill>
        <p:spPr>
          <a:xfrm rot="881053">
            <a:off x="2673350" y="980728"/>
            <a:ext cx="3797300" cy="529307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Мозаика, 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пазлы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, конструктор.</a:t>
            </a:r>
            <a:endParaRPr lang="ru-RU" sz="4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Мозаи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032" t="-694" r="8235" b="5880"/>
          <a:stretch>
            <a:fillRect/>
          </a:stretch>
        </p:blipFill>
        <p:spPr>
          <a:xfrm rot="583664">
            <a:off x="323528" y="2348880"/>
            <a:ext cx="4140968" cy="36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Паз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82339">
            <a:off x="5292080" y="2132856"/>
            <a:ext cx="2847975" cy="4267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347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Развитие мелкой моторики  у детей 3-4 лет.</vt:lpstr>
      <vt:lpstr>Слайд 2</vt:lpstr>
      <vt:lpstr>Слайд 3</vt:lpstr>
      <vt:lpstr>Слайд 4</vt:lpstr>
      <vt:lpstr>Ещё одним средством развития мелкой моторики служит рисование, раскрашивание. В процессе рисования у детей формируется элементарные графические умения, столь необходимые для развития ручной ловкости. Развивается мелкая мускулатура руки.  </vt:lpstr>
      <vt:lpstr>Работа с раскрасками-штриховками</vt:lpstr>
      <vt:lpstr>Лепка – один из любимых видов занятий у детей дошкольного возраста. Занятия лепкой повышают сенсорную чувствительность. Развивается пространственное мышление, воображение, общая ручная умелость, мелкая моторика. Для достижения лучшего эффекта в тренировке моторики , покажите ребёнку как можно щипать пластилин, делая ушки, носики, лучики и прочие забавные штучки..</vt:lpstr>
      <vt:lpstr>Слайд 8</vt:lpstr>
      <vt:lpstr>Мозаика, пазлы, конструктор.</vt:lpstr>
      <vt:lpstr>Развивающий эффект этих игрушек невозможно недооценить!  Помимо мелкой моторики у малыша развивается  фантазия, мышление, воображение, внимательность и усидчивость.</vt:lpstr>
      <vt:lpstr>Отлично развивает руку разнообразное нанизывание. Нанизывать можно что угодно: пуговицы, бусины, бисер, сушки, макароны и т.п. </vt:lpstr>
      <vt:lpstr>Шнурование является уникальным способом, благодаря которому у детей развивается усидчивость, мелкая моторика, трудолюбие, координация и внимательность.</vt:lpstr>
      <vt:lpstr>Движение пальцев и кистей рук имеют особое развивающее значение, оказывают огромное влияние на развитие речевой и всей высшей нервной деятельности ребёнка.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33</cp:revision>
  <dcterms:created xsi:type="dcterms:W3CDTF">2014-03-22T06:31:22Z</dcterms:created>
  <dcterms:modified xsi:type="dcterms:W3CDTF">2014-03-22T11:56:42Z</dcterms:modified>
</cp:coreProperties>
</file>