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72" r:id="rId4"/>
    <p:sldId id="257" r:id="rId5"/>
    <p:sldId id="260" r:id="rId6"/>
    <p:sldId id="261" r:id="rId7"/>
    <p:sldId id="258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CC00CC"/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37" autoAdjust="0"/>
    <p:restoredTop sz="88889" autoAdjust="0"/>
  </p:normalViewPr>
  <p:slideViewPr>
    <p:cSldViewPr>
      <p:cViewPr>
        <p:scale>
          <a:sx n="100" d="100"/>
          <a:sy n="100" d="100"/>
        </p:scale>
        <p:origin x="-630" y="1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giuseppe-arcimboldo.ru/wp-content/uploads/2013/09/&#1079;&#1077;&#1084;&#1083;&#1103;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ru.wikipedia.org/wiki/%D0%9B%D1%83%D0%B2%D1%8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pisanie-kartin.com/" TargetMode="External"/><Relationship Id="rId2" Type="http://schemas.openxmlformats.org/officeDocument/2006/relationships/hyperlink" Target="http://giuseppe-arcimboldo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00496" y="2285992"/>
            <a:ext cx="4572000" cy="20867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400" b="1" i="1" dirty="0" smtClean="0">
                <a:solidFill>
                  <a:srgbClr val="AA28E4"/>
                </a:solidFill>
                <a:latin typeface="Times New Roman" pitchFamily="18" charset="0"/>
                <a:cs typeface="Times New Roman" pitchFamily="18" charset="0"/>
              </a:rPr>
              <a:t>Автор работы: </a:t>
            </a:r>
            <a:r>
              <a:rPr lang="ru-RU" sz="2400" b="1" i="1" dirty="0" err="1" smtClean="0">
                <a:solidFill>
                  <a:srgbClr val="AA28E4"/>
                </a:solidFill>
                <a:latin typeface="Times New Roman" pitchFamily="18" charset="0"/>
                <a:cs typeface="Times New Roman" pitchFamily="18" charset="0"/>
              </a:rPr>
              <a:t>Бутырина</a:t>
            </a:r>
            <a:r>
              <a:rPr lang="ru-RU" sz="2400" b="1" i="1" dirty="0" smtClean="0">
                <a:solidFill>
                  <a:srgbClr val="AA28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AA28E4"/>
                </a:solidFill>
                <a:latin typeface="Times New Roman" pitchFamily="18" charset="0"/>
                <a:cs typeface="Times New Roman" pitchFamily="18" charset="0"/>
              </a:rPr>
              <a:t>С.В.,Гусева</a:t>
            </a:r>
            <a:r>
              <a:rPr lang="ru-RU" sz="2400" b="1" i="1" dirty="0" smtClean="0">
                <a:solidFill>
                  <a:srgbClr val="AA28E4"/>
                </a:solidFill>
                <a:latin typeface="Times New Roman" pitchFamily="18" charset="0"/>
                <a:cs typeface="Times New Roman" pitchFamily="18" charset="0"/>
              </a:rPr>
              <a:t> С.П.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400" b="1" i="1" dirty="0" smtClean="0">
                <a:solidFill>
                  <a:srgbClr val="AA28E4"/>
                </a:solidFill>
                <a:latin typeface="Times New Roman" pitchFamily="18" charset="0"/>
                <a:cs typeface="Times New Roman" pitchFamily="18" charset="0"/>
              </a:rPr>
              <a:t>Должность: Воспитатели высшей категории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400" b="1" i="1" dirty="0" smtClean="0">
                <a:solidFill>
                  <a:srgbClr val="AA28E4"/>
                </a:solidFill>
                <a:latin typeface="Times New Roman" pitchFamily="18" charset="0"/>
                <a:cs typeface="Times New Roman" pitchFamily="18" charset="0"/>
              </a:rPr>
              <a:t>ГБСКОУ школа 584 «Озерки»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9058" y="642918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Джузеппе </a:t>
            </a:r>
            <a:r>
              <a:rPr lang="ru-RU" sz="2400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Арчимбольдо</a:t>
            </a:r>
            <a:r>
              <a:rPr lang="ru-RU" sz="24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забытый гений эпохи.</a:t>
            </a:r>
            <a:endParaRPr lang="ru-RU" sz="24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6000768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Санкт – Петербург   2015 год  </a:t>
            </a:r>
            <a:endParaRPr lang="ru-RU" sz="240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s39.radikal.ru/i086/1006/0e/8857dec9eda7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3714776" cy="51203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жузеппе Арчимбольдо &quot;Картина -перевертыш 2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435771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86380" y="1142984"/>
            <a:ext cx="278608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Попробуйте разглядеть два серебряных блюда, а между ними умело разложена жареная дичь , ломтики лимона и перед нами главный кулинар германского двора. Посмотрим на его второго  помощника.</a:t>
            </a:r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жузеппе Арчимбольдо &quot;Картина-перевертыш 3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929222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29256" y="785794"/>
            <a:ext cx="31432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Увидели блюдо полное овощей для варки супа, а на самом деле - лицо румяного  мужчины. Щёки у него из золотистых луковиц, нос и борода из моркови, сельдерей и редьки. Император опять похвалил и наградил художника. Фантазии 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Джузеппа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Арчимбольдо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знали границ.</a:t>
            </a:r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жузеппе Арчимбольдо. &quot;Огонь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4572032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00694" y="642919"/>
            <a:ext cx="314327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Теперь он нарисовал </a:t>
            </a:r>
            <a:r>
              <a:rPr lang="en-US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Огонь</a:t>
            </a:r>
            <a:r>
              <a:rPr lang="en-US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Получилось диво дивное, ни кем никогда не виданное. Огненные волосы , лицо из кремня, огнива и бечёвки. Подбородок из подсвечников. А какой команды ждут плечи сложенные из оружия тех времён: пушек, мушкетов и пистолей. Когда смотришь на эту картину становится жарко, будто у костра.</a:t>
            </a:r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жузеппе Арчимбольдо. &quot;Вода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3857652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72066" y="857232"/>
            <a:ext cx="335758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Теперь очередь за водой, рассмеялся 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Арчимбольдо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 её придумаю из рыб и других морских чудес. И посмотрите в портрете можно найти почти всех морских жителей: раки, осьминоги, морские коньки, карпы, кораллы и ракушки. Даже жемчуг не забыл. Из  него сделаны  ожерелье и серьги Госпожи Воды.</a:t>
            </a:r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жузеппе Арчимбольдо. &quot;Воздух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3833820" cy="616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43504" y="357166"/>
            <a:ext cx="2571768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Господин Воздух получился очень нарядным. Всё из яркого оперения птиц. Кого из птиц вы здесь знаете? Вот петушок, а нос индюк, павлин отвечает за пышный камзол кавалера. Теперь, смотрите, сколько всевозможных птичек притаилось на голове Господина Воздуха.</a:t>
            </a:r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жузеппе Арчимбольдо. &quot;Земля&quot;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385765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57752" y="1857364"/>
            <a:ext cx="371477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Старый Господин Земли составлен из тех кто ходит по земле – звери. На голове, узнаёте, олени, лоси, козы, пумы, зайцы, гепарды и даже слон. На груди жабо из барашка, а наплечник из рыжего льва.</a:t>
            </a:r>
          </a:p>
          <a:p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такой был художник Джузеппе 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Арчимбольдо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071934" y="785794"/>
            <a:ext cx="5429288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смерти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Арчимбольдо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наследие художника быстро забылось, многие произведения были утрачены. В литературе XVII—XVIII веков он не упоминался вовсе. Только в 1885 году искусствовед К.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Касати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опубликовал монографию «Джузеппе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Арчимбольди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миланский художник».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Арчимбольдо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хранятся в государственных музеях и частных собраниях Италии , Франции (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Лувр"/>
              </a:rPr>
              <a:t>Лувр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Австрии, Чехии, Швеции, США.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Лувр. Париж скачать RAR архив на forumcentr.ru.co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378621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38" y="1071546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Используемые ресурсы: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2285992"/>
            <a:ext cx="41278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http://giuseppe-arcimboldo.ru/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85786" y="3000372"/>
            <a:ext cx="35285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http://opisanie-kartin.com/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3714752"/>
            <a:ext cx="3149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https://ru.wikipedia.org/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857224" y="4643446"/>
            <a:ext cx="4815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 великих картин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Арчимбольдо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Издательство «Белый город» 2001 год.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Джузеппе Арчимбольдо &quot;Автопортрет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464347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5286380" y="1028697"/>
            <a:ext cx="3571900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Джузеппе 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Арчимбольдо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 итальянский художник. Прославился своими экстравагантными картинами  с изображениями человеческих лиц в виде композиций из овощей и фруктов, часто с портретным сходством.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Арчимбольдо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родился в Италии в городе Милане в </a:t>
            </a:r>
            <a:r>
              <a:rPr lang="en-US" sz="2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XVI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веке.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талии - Коллеция российских мульт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5087814" cy="58480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72132" y="1571612"/>
            <a:ext cx="321471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Италия - государство на юге Европы в центре Средиземноморья.  Эта страна подарила миру много талантливых художников и композиторов. С одним из которых мы познакомимся сегодня.</a:t>
            </a:r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929058" y="1357298"/>
            <a:ext cx="4786346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самого детства Джузеппе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Арчимбольдо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познакомился с искусством. Его</a:t>
            </a:r>
            <a:r>
              <a:rPr kumimoji="0" lang="ru-RU" sz="23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дедушка был архитектором ,а папа - художником. Конечно, его родители хотели чтобы сын продолжил семейное ремесло  стал настоящим художником и прославил своё имя в веках. Так и случилось.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encrypted-tbn1.gstatic.com/images?q=tbn:ANd9GcTSB7gtshSiM3mya9473IsBa2Tzrf6eViUGULpPzn00uAzoYA819Q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350046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143504" y="1428736"/>
            <a:ext cx="35719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Закончив</a:t>
            </a:r>
            <a:r>
              <a:rPr kumimoji="0" lang="ru-RU" sz="23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учёбу в лучших художественных мастерских </a:t>
            </a:r>
            <a:r>
              <a:rPr kumimoji="0" lang="ru-RU" sz="23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Арчимбольдо</a:t>
            </a:r>
            <a:r>
              <a:rPr kumimoji="0" lang="ru-RU" sz="23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научился так замечательно рисовать, что его пригласил во дворец сам император Германской империи. И началась для мастера придворная жизнь.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1\Desktop\фердинанд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442915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upload.wikimedia.org/wikipedia/commons/thumb/2/2b/Giuseppe_Arcimboldo_-_Maximilian_II%2C_His_Wife_and_Three_Children_-_WGA0797.jpg/220px-Giuseppe_Arcimboldo_-_Maximilian_II%2C_His_Wife_and_Three_Children_-_WGA07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4725482" cy="594981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00694" y="428604"/>
            <a:ext cx="3143272" cy="614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Джузеппе рисовал портреты монарха и его семьи, украшал императорский замок, строил красивые фонтаны, а ещё он организовывал для императора пышные праздники, ярмарки, турниры и балы. Германский император был очень доволен и часто хвалил за его труд, потрясающие выдумки и даже дал ему звание </a:t>
            </a:r>
            <a:r>
              <a:rPr lang="en-US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праздников</a:t>
            </a:r>
            <a:r>
              <a:rPr lang="en-US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 Портрет императора Рудольфа II в образе Вертумна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4914918" cy="556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429256" y="1"/>
            <a:ext cx="3500462" cy="6857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Зная , что императору нравится всё необычное 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Арчимбольдо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нарисовал портрет государя , как бы составленный из овощей и фруктов. Все во дворце как увидели полотно, так и ахнули от удивления. Волосы императора из спелого винограда, золотистых колосьев, вишен, цветов. Щёки из румяных яблок, вместо носа груша, брови из стручков гороха. За такое чудо император наградил художника золотом и разными драгоценностями.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жузеппе Арчимбольдо &quot;Библиотекарь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4555522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86380" y="214290"/>
            <a:ext cx="35719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попросил нарисовать ещё что-нибудь этакое. </a:t>
            </a:r>
            <a:r>
              <a:rPr lang="ru-RU" sz="2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Арчимбольдо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долго не раздумывал и следующим героем своих полотен сделал библиотекаря. Хранитель дворцовой библиотеки весь из книг больших и маленьких, толстых и тонких. А белые страницы распахнутой книги говорят о том, что он был седым и мудрым старичком. После библиотекаря Джузеппе начал рисовать придворных казначеев, поваров и кулинаров.</a:t>
            </a:r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285728"/>
            <a:ext cx="742952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Есть несколько картин, которые дошли до наших времен</a:t>
            </a:r>
            <a:r>
              <a:rPr kumimoji="0" lang="ru-RU" sz="23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которые можно рассматривать своего рода головоломками. С одной стороны, перед нами картина на которой изображена корзинка с фруктами, а если картину перевернуть, то перед нами окажется портрет знатного человека.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Джузеппе Арчимбольдо &quot;Картина-перевертыш 1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643182"/>
            <a:ext cx="292895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Джузеппе Арчимбольдо &quot;Картина перевертыш 1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643182"/>
            <a:ext cx="2857520" cy="39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749</Words>
  <PresentationFormat>Экран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58</cp:revision>
  <dcterms:created xsi:type="dcterms:W3CDTF">2015-02-06T20:33:44Z</dcterms:created>
  <dcterms:modified xsi:type="dcterms:W3CDTF">2015-03-01T20:58:52Z</dcterms:modified>
</cp:coreProperties>
</file>