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«Чудесный доктор»                А.И. Куприна как рождественский рассказ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Ilya_Repin_Portrait_of_the_Surgeon_Nikolay_Pirogov_18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12776"/>
            <a:ext cx="5040560" cy="48245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Герой и его прототип                      Н.И. Пирогов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Основоположником отечественной хирургии по праву считается Н. И. Пирогов. После окончания Московского университета и стажировки он в возрасте 26 лет был из бран профессором хирургии Дерптского университета.</a:t>
            </a:r>
          </a:p>
          <a:p>
            <a:r>
              <a:rPr lang="ru-RU" dirty="0" smtClean="0"/>
              <a:t>В 1841 г. Н. И. Пирогов возглавил впервые </a:t>
            </a:r>
            <a:r>
              <a:rPr lang="ru-RU" dirty="0" smtClean="0"/>
              <a:t>организованную </a:t>
            </a:r>
            <a:r>
              <a:rPr lang="ru-RU" dirty="0" smtClean="0"/>
              <a:t>кафедру госпитальной хирургии в Медико-хирургической академии.</a:t>
            </a:r>
          </a:p>
          <a:p>
            <a:r>
              <a:rPr lang="ru-RU" dirty="0" smtClean="0"/>
              <a:t>Заслуги Н. И. Пирогова в области анатомии, хирургии, военной медицины огромны. Им создана новая наука - топографическая анатомия, без которой немыслима подготовка хирурга. Он придавал большое значение внедрению обезболивания. Работы Н. И. Пирогова положили начало учению о хирургической инфекции. Н. И. Пирогов разработал и обосновал основные принципы военно-полевой хирургии: сортировка раненых, создание пунктов первой помощи, резервных госпиталей, эвакуация раненых в тыловые районы. Н. И. Пирогов впервые в военных условиях (во время осады Севастополя) привлек к помощи раненым сестер милосердия. Он высоко оценил труд первых сестер, которые не только помогали во время операций и при перевязках, но также готовили лекарства и взяли на себя многие административные функции. Н. И. Пирогов разработал ряд операций, не потерявших значения и сегодня.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Иванович Пирогов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 smtClean="0"/>
              <a:t>Умение служить людям всегда считалось высшей ценностью.</a:t>
            </a:r>
          </a:p>
          <a:p>
            <a:endParaRPr lang="ru-RU" sz="3200" i="1" dirty="0" smtClean="0"/>
          </a:p>
          <a:p>
            <a:pPr>
              <a:buNone/>
            </a:pPr>
            <a:endParaRPr lang="ru-RU" sz="3200" i="1" dirty="0" smtClean="0"/>
          </a:p>
          <a:p>
            <a:endParaRPr lang="ru-RU" sz="3200" i="1" dirty="0" smtClean="0"/>
          </a:p>
          <a:p>
            <a:r>
              <a:rPr lang="ru-RU" sz="3200" dirty="0" smtClean="0"/>
              <a:t>Согласны ли вы с этим утверждением?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67944" y="2492896"/>
            <a:ext cx="72008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Какое чудо совершил доктор?</a:t>
            </a:r>
          </a:p>
          <a:p>
            <a:r>
              <a:rPr lang="ru-RU" dirty="0" smtClean="0"/>
              <a:t>Почему его поведение и поступки автор представляет «чудесными»?</a:t>
            </a:r>
          </a:p>
          <a:p>
            <a:r>
              <a:rPr lang="ru-RU" dirty="0" smtClean="0"/>
              <a:t>Дайте нравственную оценку поступкам доктора и других героев рассказа.</a:t>
            </a:r>
          </a:p>
          <a:p>
            <a:r>
              <a:rPr lang="ru-RU" dirty="0" smtClean="0"/>
              <a:t>Почему рассказ так называется?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Традиция рождественского рассказа берёт своё начало в средневековых мистериях, тематика и стилистика которых была обусловлена сферой их бытования – карнавальными религиозными представлениями.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о рождественском рассказе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Трёхуровневая организация пространства рассказа </a:t>
            </a:r>
            <a:r>
              <a:rPr lang="ru-RU" dirty="0" smtClean="0"/>
              <a:t>(</a:t>
            </a:r>
            <a:r>
              <a:rPr lang="ru-RU" b="1" i="1" dirty="0" smtClean="0"/>
              <a:t>ад – земля - рай</a:t>
            </a:r>
            <a:r>
              <a:rPr lang="ru-RU" dirty="0" smtClean="0"/>
              <a:t>); </a:t>
            </a:r>
            <a:r>
              <a:rPr lang="ru-RU" b="1" i="1" dirty="0" smtClean="0"/>
              <a:t>атмосфера чудесного изменения мира или героя</a:t>
            </a:r>
          </a:p>
          <a:p>
            <a:r>
              <a:rPr lang="ru-RU" dirty="0" smtClean="0"/>
              <a:t>(Подвал </a:t>
            </a:r>
            <a:r>
              <a:rPr lang="ru-RU" dirty="0" err="1" smtClean="0"/>
              <a:t>Мерцаловых</a:t>
            </a:r>
            <a:r>
              <a:rPr lang="ru-RU" dirty="0" smtClean="0"/>
              <a:t>, из нищета, </a:t>
            </a:r>
            <a:r>
              <a:rPr lang="ru-RU" dirty="0" err="1" smtClean="0"/>
              <a:t>голд</a:t>
            </a:r>
            <a:r>
              <a:rPr lang="ru-RU" dirty="0" smtClean="0"/>
              <a:t>, болезни – ад; праздничный город, встреча с доктором – земля; </a:t>
            </a:r>
            <a:r>
              <a:rPr lang="ru-RU" dirty="0" err="1" smtClean="0"/>
              <a:t>Мерцалов</a:t>
            </a:r>
            <a:r>
              <a:rPr lang="ru-RU" dirty="0" smtClean="0"/>
              <a:t> - отец находит работу, </a:t>
            </a:r>
            <a:r>
              <a:rPr lang="ru-RU" dirty="0" err="1" smtClean="0"/>
              <a:t>Машутка</a:t>
            </a:r>
            <a:r>
              <a:rPr lang="ru-RU" dirty="0" smtClean="0"/>
              <a:t> выздоравливает, мальчики идут в гимназию, спустя годы Григорий </a:t>
            </a:r>
            <a:r>
              <a:rPr lang="ru-RU" dirty="0" err="1" smtClean="0"/>
              <a:t>Мерцалов</a:t>
            </a:r>
            <a:r>
              <a:rPr lang="ru-RU" dirty="0" smtClean="0"/>
              <a:t> занимает ответственный пост в одном из банков - рай)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рождественского рассказа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Материальный и духовный  кризис героев рассказа, для разрешения кризиса требуется чудо ()</a:t>
            </a:r>
          </a:p>
          <a:p>
            <a:r>
              <a:rPr lang="ru-RU" b="1" i="1" dirty="0" smtClean="0"/>
              <a:t>Чудо – это не только вмешательство внешних сил, но и счастливая случайность, удачное совпадение ()</a:t>
            </a:r>
          </a:p>
          <a:p>
            <a:r>
              <a:rPr lang="ru-RU" b="1" i="1" dirty="0" smtClean="0"/>
              <a:t>Светлый и радостный финал рассказа ()</a:t>
            </a:r>
          </a:p>
          <a:p>
            <a:r>
              <a:rPr lang="ru-RU" b="1" i="1" dirty="0" smtClean="0"/>
              <a:t>Социальная </a:t>
            </a:r>
            <a:r>
              <a:rPr lang="ru-RU" b="1" i="1" smtClean="0"/>
              <a:t>тематика рассказа</a:t>
            </a:r>
            <a:endParaRPr lang="ru-RU" b="1" i="1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рождественского рассказа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402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«Чудесный доктор»                А.И. Куприна как рождественский рассказ</vt:lpstr>
      <vt:lpstr>Герой и его прототип                      Н.И. Пирогов</vt:lpstr>
      <vt:lpstr>Николай Иванович Пирогов</vt:lpstr>
      <vt:lpstr>Слайд 4</vt:lpstr>
      <vt:lpstr>Слайд 5</vt:lpstr>
      <vt:lpstr>Понятие о рождественском рассказе</vt:lpstr>
      <vt:lpstr>Признаки рождественского рассказа</vt:lpstr>
      <vt:lpstr>Признаки рождественского рассказа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«Чудесный доктор»                А.И. Куприна как рождественский рассказ</dc:title>
  <dc:creator>1</dc:creator>
  <cp:lastModifiedBy>1</cp:lastModifiedBy>
  <cp:revision>3</cp:revision>
  <dcterms:created xsi:type="dcterms:W3CDTF">2014-02-10T09:55:17Z</dcterms:created>
  <dcterms:modified xsi:type="dcterms:W3CDTF">2014-02-10T10:22:40Z</dcterms:modified>
</cp:coreProperties>
</file>