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74" r:id="rId4"/>
    <p:sldId id="265" r:id="rId5"/>
    <p:sldId id="289" r:id="rId6"/>
    <p:sldId id="275" r:id="rId7"/>
    <p:sldId id="276" r:id="rId8"/>
    <p:sldId id="277" r:id="rId9"/>
    <p:sldId id="284" r:id="rId10"/>
    <p:sldId id="267" r:id="rId11"/>
    <p:sldId id="285" r:id="rId12"/>
    <p:sldId id="282" r:id="rId13"/>
    <p:sldId id="283" r:id="rId14"/>
    <p:sldId id="286" r:id="rId15"/>
    <p:sldId id="281" r:id="rId16"/>
    <p:sldId id="279" r:id="rId17"/>
    <p:sldId id="287" r:id="rId18"/>
    <p:sldId id="280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5" autoAdjust="0"/>
    <p:restoredTop sz="95385" autoAdjust="0"/>
  </p:normalViewPr>
  <p:slideViewPr>
    <p:cSldViewPr>
      <p:cViewPr>
        <p:scale>
          <a:sx n="48" d="100"/>
          <a:sy n="48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6DEEB-660D-4AB5-97CC-F574845703F2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6CFAE-AD67-4895-918E-256C3F25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69463-42E9-4549-9540-D7B3E613FBE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471490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Муниципальное  дошкольное  образовательное  учреждение  детский  сад № 38 комбинированного вида п. Молочный МО Кольский район Мурманской области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>
                <a:solidFill>
                  <a:srgbClr val="C00000"/>
                </a:solidFill>
              </a:rPr>
              <a:t>Использование здоровьесберегающих методик в развитии мелкой моторики у детей с тяжелыми нарушениями речи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15716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учитель-логопед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Кондрашова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Юлия Викторовна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folHlink"/>
                </a:solidFill>
              </a:rPr>
              <a:t>Использование иппликатора Кузнецова </a:t>
            </a:r>
            <a:endParaRPr lang="ru-RU" sz="3600" dirty="0"/>
          </a:p>
        </p:txBody>
      </p:sp>
      <p:pic>
        <p:nvPicPr>
          <p:cNvPr id="5" name="Содержимое 4" descr="DSC0162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214422"/>
            <a:ext cx="4038600" cy="329487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Содержимое 5" descr="DSC0163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29190" y="1214422"/>
            <a:ext cx="3173636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Содержимое 3" descr="DSC016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1538" y="4714884"/>
            <a:ext cx="2643206" cy="198240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folHlink"/>
                </a:solidFill>
              </a:rPr>
              <a:t>Развитие общей моторики</a:t>
            </a:r>
            <a:endParaRPr lang="ru-RU" sz="4000" dirty="0"/>
          </a:p>
        </p:txBody>
      </p:sp>
      <p:pic>
        <p:nvPicPr>
          <p:cNvPr id="5" name="Содержимое 4" descr="P101105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1285860"/>
            <a:ext cx="4038600" cy="302895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Содержимое 16" descr="SUC526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1285860"/>
            <a:ext cx="4038600" cy="30289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Содержимое 5" descr="P101106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2786050" y="3643314"/>
            <a:ext cx="4038600" cy="302895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6" name="Содержимое 5" descr="DSC0165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00430" y="928670"/>
            <a:ext cx="5429288" cy="407196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Содержимое 6" descr="P101107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5720" y="2500306"/>
            <a:ext cx="5524539" cy="414340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folHlink"/>
                </a:solidFill>
              </a:rPr>
              <a:t>Артикуляторные сказки для постановки звуков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35729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Ш, Ж, Ч, Щ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40719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     С, З, Ц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34" y="1357298"/>
            <a:ext cx="89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Р,  Рь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7" name="Picture 8" descr="C:\Documents and Settings\Admin\Рабочий стол\аттестация\IMG_16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14488"/>
            <a:ext cx="3929089" cy="243223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" name="Picture 9" descr="C:\Documents and Settings\Admin\Рабочий стол\аттестация\IMG_16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4477709"/>
            <a:ext cx="3500463" cy="216600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9" name="Picture 5" descr="C:\Documents and Settings\Admin\Рабочий стол\аттестация\IMG_16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1714489"/>
            <a:ext cx="3929090" cy="237971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folHlink"/>
                </a:solidFill>
              </a:rPr>
              <a:t>Биоэнергопластика</a:t>
            </a:r>
            <a:endParaRPr lang="ru-RU" sz="4000" dirty="0"/>
          </a:p>
        </p:txBody>
      </p:sp>
      <p:pic>
        <p:nvPicPr>
          <p:cNvPr id="5" name="Содержимое 4" descr="P101107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928670"/>
            <a:ext cx="4038600" cy="302895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1" name="Содержимое 18" descr="DSC016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3643314"/>
            <a:ext cx="4038600" cy="30289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2" name="Содержимое 19" descr="P101109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3571876"/>
            <a:ext cx="4038600" cy="30289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3" name="Содержимое 24" descr="P10110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90" y="928670"/>
            <a:ext cx="4038600" cy="30289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" name="Содержимое 9" descr="DSC01613.JPG"/>
          <p:cNvPicPr>
            <a:picLocks noGrp="1" noChangeAspect="1"/>
          </p:cNvPicPr>
          <p:nvPr>
            <p:ph sz="half" idx="2"/>
          </p:nvPr>
        </p:nvPicPr>
        <p:blipFill>
          <a:blip r:embed="rId6" cstate="screen"/>
          <a:stretch>
            <a:fillRect/>
          </a:stretch>
        </p:blipFill>
        <p:spPr>
          <a:xfrm>
            <a:off x="3143240" y="2000240"/>
            <a:ext cx="2643206" cy="35242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17693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9297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chemeClr val="folHlink"/>
                </a:solidFill>
              </a:rPr>
              <a:t>Гимнастика для укрепления мышц глаз</a:t>
            </a:r>
          </a:p>
        </p:txBody>
      </p:sp>
      <p:pic>
        <p:nvPicPr>
          <p:cNvPr id="6" name="Picture 3" descr="C:\Documents and Settings\Admin\Рабочий стол\аттестация\Gimnastika_glaz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285860"/>
            <a:ext cx="4755389" cy="45291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" name="Содержимое 9" descr="DSC0167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143504" y="642918"/>
            <a:ext cx="3824286" cy="286821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1" name="Содержимое 10" descr="DSC0167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143504" y="3643314"/>
            <a:ext cx="3786214" cy="283966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14380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folHlink"/>
                </a:solidFill>
              </a:rPr>
              <a:t>Массаж и самомассаж</a:t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endParaRPr lang="ru-RU" sz="4000" dirty="0"/>
          </a:p>
        </p:txBody>
      </p:sp>
      <p:pic>
        <p:nvPicPr>
          <p:cNvPr id="9" name="Содержимое 26" descr="P101109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857232"/>
            <a:ext cx="3394472" cy="45259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Содержимое 5" descr="DSC0166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857232"/>
            <a:ext cx="4038600" cy="302895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Содержимое 6" descr="DSC0166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786314" y="3643314"/>
            <a:ext cx="4038600" cy="302895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" name="Содержимое 27" descr="P101107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34" y="3643314"/>
            <a:ext cx="4038600" cy="30289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folHlink"/>
                </a:solidFill>
              </a:rPr>
              <a:t>Массаж кистей рук с помощью шарика Су-Джок</a:t>
            </a:r>
            <a:endParaRPr lang="ru-RU" sz="4000" dirty="0"/>
          </a:p>
        </p:txBody>
      </p:sp>
      <p:pic>
        <p:nvPicPr>
          <p:cNvPr id="5" name="Содержимое 4" descr="DSC0163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79264" y="1600200"/>
            <a:ext cx="3394472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Содержимое 5" descr="DSC0163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folHlink"/>
                </a:solidFill>
              </a:rPr>
              <a:t>Релаксация</a:t>
            </a:r>
            <a:endParaRPr lang="ru-RU" sz="4000" dirty="0"/>
          </a:p>
        </p:txBody>
      </p:sp>
      <p:pic>
        <p:nvPicPr>
          <p:cNvPr id="5" name="Содержимое 4" descr="DSC0167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642918"/>
            <a:ext cx="4038600" cy="302895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Содержимое 30" descr="P10110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14612" y="1285860"/>
            <a:ext cx="4038600" cy="30289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" name="Содержимое 31" descr="P10110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3857628"/>
            <a:ext cx="3786214" cy="283966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Содержимое 5" descr="P1011058.JP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>
          <a:xfrm>
            <a:off x="4857752" y="2071678"/>
            <a:ext cx="4038600" cy="302895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Ж.Ж.Руссо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500562" y="2143116"/>
            <a:ext cx="4429124" cy="3714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«Чтобы сделать ребёнка умным и рассудительным, сделайте его крепким и здоровым»</a:t>
            </a:r>
            <a:endParaRPr lang="ru-RU" sz="3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571612"/>
            <a:ext cx="3821052" cy="45624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8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285860"/>
            <a:ext cx="1428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0298" y="1785926"/>
            <a:ext cx="60722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Отечественный </a:t>
            </a:r>
            <a:r>
              <a:rPr lang="ru-RU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физиолог В.М. Бехтерев в своих работах доказал, что простые движения рук помогают снять умственную усталость, улучшают произношение многих звуков, развивают речь ребёнка.</a:t>
            </a:r>
            <a:endParaRPr lang="ru-RU" sz="2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4143380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71736" y="4000504"/>
            <a:ext cx="6000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>
                <a:cs typeface="Times New Roman" pitchFamily="18" charset="0"/>
              </a:rPr>
              <a:t>Выдающийся педагог В.А.Сухомлинский отмечал: «Истоки способностей и дарований детей находятся на кончиках их пальцев. От пальцев, образно говоря, идут тончайшие ручейки, которые питают источник творческой </a:t>
            </a:r>
            <a:r>
              <a:rPr lang="ru-RU" sz="2000" b="1" dirty="0" smtClean="0">
                <a:cs typeface="Times New Roman" pitchFamily="18" charset="0"/>
              </a:rPr>
              <a:t>мысли». 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Научное обоснование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Всех благ вам и здоровья!</a:t>
            </a:r>
            <a:endParaRPr lang="ru-RU" sz="9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0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58204" cy="341154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это система, которая позволит в период обучения ребёнка в детском саду не только получить нужные знания, но и сохранит и даже укрепит его здоровье.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Проблема формирования мелкой моторики рук  в подготовке детей к школе является социальной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потребностю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общества.  Углубленная работа в этом направлении на современном этапе остаётся  своевременной   и актуальной.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17693"/>
            <a:ext cx="8358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Цель применения здоровьесберегающих технологий в логопедической работе - </a:t>
            </a:r>
            <a:r>
              <a:rPr lang="ru-RU" sz="4400" dirty="0" smtClean="0"/>
              <a:t> оптимизация процесса коррекции речи и обеспечение оздоровления, поддержания и обогащения здоровья детей.</a:t>
            </a:r>
            <a:endParaRPr lang="ru-RU" sz="4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-109718"/>
            <a:ext cx="85725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здоровительные задачи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Сохранять и укреплять физическое и психическое здоровье.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условия, обеспечивающие эмоциональное благополучие каждого ребёнка.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 помощью здоровьесберегающих технологий повышать адаптивные возможности детского организма (активизировать защитные свойства, устойчивость к заболеваниям).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17693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2124075" y="692150"/>
            <a:ext cx="4535488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Здоровьесберегающие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технологии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0" y="2143116"/>
            <a:ext cx="2305050" cy="10795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Дыхательная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гимнастика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14282" y="4572008"/>
            <a:ext cx="2608293" cy="106839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Развитие мелкой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моторики пальцев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рук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428860" y="2643182"/>
            <a:ext cx="2286016" cy="105727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Артикуляционная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гимнастика</a:t>
            </a: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5214942" y="3286124"/>
            <a:ext cx="2286016" cy="100013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Биоэнергопластика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6516688" y="1571612"/>
            <a:ext cx="2341592" cy="104300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Релаксация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7054850" y="4143380"/>
            <a:ext cx="2089150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Гимнастика для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глаз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071934" y="5500702"/>
            <a:ext cx="2879725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Массаж и самомассаж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1714479" y="1412875"/>
            <a:ext cx="912833" cy="80167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1785918" y="1571612"/>
            <a:ext cx="1285884" cy="300039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857620" y="1643050"/>
            <a:ext cx="138118" cy="100013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072066" y="1643050"/>
            <a:ext cx="214314" cy="385765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5500694" y="1500174"/>
            <a:ext cx="571503" cy="178594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429388" y="1285860"/>
            <a:ext cx="428628" cy="42862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5786446" y="1428736"/>
            <a:ext cx="2170105" cy="272098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2714612" y="4143380"/>
            <a:ext cx="2425700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Развитие общей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моторики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4643438" y="1571612"/>
            <a:ext cx="285752" cy="264320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17693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0"/>
            <a:ext cx="6583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folHlink"/>
                </a:solidFill>
              </a:rPr>
              <a:t>Дыхательная гимнастика</a:t>
            </a:r>
            <a:endParaRPr lang="ru-RU" sz="4000" dirty="0"/>
          </a:p>
        </p:txBody>
      </p:sp>
      <p:pic>
        <p:nvPicPr>
          <p:cNvPr id="15361" name="Picture 1" descr="C:\Users\Юля\Desktop\ФОТО ДЛЯ ПРЕЗЕНТАЦИИ\DSC016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142984"/>
            <a:ext cx="5143536" cy="38576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DSC0159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71472" y="2382799"/>
            <a:ext cx="3214710" cy="42862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9" name="Содержимое 8" descr="DSC0164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572132" y="1071546"/>
            <a:ext cx="3316512" cy="449345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5362" name="Picture 2" descr="C:\Users\Юля\Desktop\ФОТО ДЛЯ ПРЕЗЕНТАЦИИ\DSC0166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3357562"/>
            <a:ext cx="2500330" cy="33337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folHlink"/>
                </a:solidFill>
              </a:rPr>
              <a:t>Развитие мелкой моторики пальцев рук</a:t>
            </a:r>
            <a:endParaRPr lang="ru-RU" sz="3600" dirty="0"/>
          </a:p>
        </p:txBody>
      </p:sp>
      <p:pic>
        <p:nvPicPr>
          <p:cNvPr id="14337" name="Picture 1" descr="C:\Users\Юля\Desktop\ФОТО ДЛЯ ПРЕЗЕНТАЦИИ\DSC016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500174"/>
            <a:ext cx="2625347" cy="35004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4" name="Содержимое 4" descr="DSC014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00364" y="571480"/>
            <a:ext cx="3000396" cy="40005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" name="Содержимое 9" descr="DSC0162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6143636" y="1500174"/>
            <a:ext cx="2839660" cy="35719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" name="Содержимое 4" descr="DSC01461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2571736" y="3857628"/>
            <a:ext cx="3714776" cy="27860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folHlink"/>
                </a:solidFill>
              </a:rPr>
              <a:t>Ниткография - как средство развития зрительно-моторной координации</a:t>
            </a:r>
            <a:endParaRPr lang="ru-RU" sz="3200" dirty="0"/>
          </a:p>
        </p:txBody>
      </p:sp>
      <p:pic>
        <p:nvPicPr>
          <p:cNvPr id="6" name="Содержимое 5" descr="DSC0162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6072198" y="1428736"/>
            <a:ext cx="2857520" cy="381002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Содержимое 8" descr="DSC016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14678" y="1500174"/>
            <a:ext cx="2733670" cy="36448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" name="Содержимое 9" descr="DSC0164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1500174"/>
            <a:ext cx="2857520" cy="38100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" name="Содержимое 4" descr="DSC01624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4786314" y="3429000"/>
            <a:ext cx="2428892" cy="315329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" name="Содержимое 13" descr="DSC0162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928794" y="3357562"/>
            <a:ext cx="2411014" cy="32146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4374</TotalTime>
  <Words>306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 дошкольное  образовательное  учреждение  детский  сад № 38 комбинированного вида п. Молочный МО Кольский район Мурманской области Использование здоровьесберегающих методик в развитии мелкой моторики у детей с тяжелыми нарушениями речи</vt:lpstr>
      <vt:lpstr>Научное обоснование</vt:lpstr>
      <vt:lpstr>Слайд 3</vt:lpstr>
      <vt:lpstr>Слайд 4</vt:lpstr>
      <vt:lpstr>Слайд 5</vt:lpstr>
      <vt:lpstr>Слайд 6</vt:lpstr>
      <vt:lpstr>Слайд 7</vt:lpstr>
      <vt:lpstr>Развитие мелкой моторики пальцев рук</vt:lpstr>
      <vt:lpstr>Ниткография - как средство развития зрительно-моторной координации</vt:lpstr>
      <vt:lpstr>Использование иппликатора Кузнецова </vt:lpstr>
      <vt:lpstr>Развитие общей моторики</vt:lpstr>
      <vt:lpstr>Артикуляционная гимнастика</vt:lpstr>
      <vt:lpstr>Артикуляторные сказки для постановки звуков</vt:lpstr>
      <vt:lpstr>Биоэнергопластика</vt:lpstr>
      <vt:lpstr>Слайд 15</vt:lpstr>
      <vt:lpstr>  Массаж и самомассаж   </vt:lpstr>
      <vt:lpstr>Массаж кистей рук с помощью шарика Су-Джок</vt:lpstr>
      <vt:lpstr>Релаксация</vt:lpstr>
      <vt:lpstr>Ж.Ж.Руссо</vt:lpstr>
      <vt:lpstr>Всех благ вам и здоровья!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«Здоровьесберегающие технологии при подготовке детей к школе»</dc:title>
  <dc:creator>Никифорова Н.Н.</dc:creator>
  <cp:lastModifiedBy>Юля</cp:lastModifiedBy>
  <cp:revision>269</cp:revision>
  <dcterms:created xsi:type="dcterms:W3CDTF">2012-10-15T06:25:55Z</dcterms:created>
  <dcterms:modified xsi:type="dcterms:W3CDTF">2013-05-21T12:42:28Z</dcterms:modified>
</cp:coreProperties>
</file>