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0" r:id="rId3"/>
    <p:sldId id="279" r:id="rId4"/>
    <p:sldId id="277" r:id="rId5"/>
    <p:sldId id="281" r:id="rId6"/>
    <p:sldId id="282" r:id="rId7"/>
    <p:sldId id="276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0D2B1D-BED8-4F45-BA0A-60A415B6C36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06784D-D89D-4694-BF9C-B238701C29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fotki.yandex.ru/tags/%D0%BF%D1%82%D0%B8%D1%86%D1%8B/users/hb37/view/523838/?page=1&amp;how=week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hyperlink" Target="http://fotki.yandex.ru/tags/%D0%BF%D1%82%D0%B8%D1%86%D1%8B/users/aelita-bordukova/view/563308/?page=1&amp;how=wee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commons.wikimedia.org/wiki/File:Silz_harfang5.jpg?uselang=r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fotonv.ru/photos/photo333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hyperlink" Target="http://ust-kut.org/data/media/83/15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io.ua/22048727p" TargetMode="External"/><Relationship Id="rId7" Type="http://schemas.openxmlformats.org/officeDocument/2006/relationships/hyperlink" Target="http://io.ua/22048476p" TargetMode="External"/><Relationship Id="rId12" Type="http://schemas.openxmlformats.org/officeDocument/2006/relationships/image" Target="../media/image51.jpeg"/><Relationship Id="rId2" Type="http://schemas.openxmlformats.org/officeDocument/2006/relationships/hyperlink" Target="http://ru.wikipedia.org/wiki/%D0%A2%D0%BB%D0%B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11" Type="http://schemas.openxmlformats.org/officeDocument/2006/relationships/hyperlink" Target="http://io.ua/22048919p" TargetMode="External"/><Relationship Id="rId5" Type="http://schemas.openxmlformats.org/officeDocument/2006/relationships/hyperlink" Target="http://io.ua/22048761p" TargetMode="External"/><Relationship Id="rId10" Type="http://schemas.openxmlformats.org/officeDocument/2006/relationships/image" Target="../media/image50.jpeg"/><Relationship Id="rId4" Type="http://schemas.openxmlformats.org/officeDocument/2006/relationships/image" Target="../media/image47.jpeg"/><Relationship Id="rId9" Type="http://schemas.openxmlformats.org/officeDocument/2006/relationships/hyperlink" Target="http://io.ua/22048882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hyperlink" Target="http://&#1074;&#1077;&#1088;&#1093;&#1085;&#1077;-&#1090;&#1072;&#1079;&#1086;&#1074;&#1089;&#1082;&#1080;&#1081;-&#1079;&#1072;&#1087;&#1086;&#1074;&#1077;&#1076;&#1085;&#1080;&#1082;.&#1088;&#1092;/userfiles/file/ratta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hyperlink" Target="http://&#1074;&#1077;&#1088;&#1093;&#1085;&#1077;-&#1090;&#1072;&#1079;&#1086;&#1074;&#1089;&#1082;&#1080;&#1081;-&#1079;&#1072;&#1087;&#1086;&#1074;&#1077;&#1076;&#1085;&#1080;&#1082;.&#1088;&#1092;/userfiles/file/taz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adastre.ru/vedenie_kk.htm" TargetMode="External"/><Relationship Id="rId2" Type="http://schemas.openxmlformats.org/officeDocument/2006/relationships/hyperlink" Target="http://www.biocadastre.ru/postanovlenie.ht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useum.kemsu.ru/pics/zoofoto/lisa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zoofayna.ru/wp-content/uploads/2011/09/volk..jpg" TargetMode="External"/><Relationship Id="rId7" Type="http://schemas.openxmlformats.org/officeDocument/2006/relationships/hyperlink" Target="http://www.harryhound.ru/upload/iblock/1f2/1f2e7af19979e44f65f73ddeac0e30a3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hyperlink" Target="http://farm3.static.flickr.com/2099/2340934334_5836f74422_b.jpg" TargetMode="Externa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animalbox.ru/wp-content/uploads/2011/03/white-bear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gif"/><Relationship Id="rId4" Type="http://schemas.openxmlformats.org/officeDocument/2006/relationships/hyperlink" Target="http://zoofayna.ru/wp-content/uploads/2011/10/morjovoe_lejbishe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tvoyrebenok.ru/images/animals/22.1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hyperlink" Target="http://www.tvoyrebenok.ru/images/animals/30.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egion-yamal.ru/images/stories/Prirodnie%20bog/Resursi/ptici3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4464496" cy="90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животные живут на Ямале?</a:t>
            </a:r>
            <a:b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Ямальские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следопыты-2012 г 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916832"/>
            <a:ext cx="2746647" cy="4209331"/>
          </a:xfrm>
        </p:spPr>
        <p:txBody>
          <a:bodyPr>
            <a:normAutofit/>
          </a:bodyPr>
          <a:lstStyle/>
          <a:p>
            <a:r>
              <a:rPr lang="ru-RU" sz="1600" dirty="0"/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Дорогой друг! Пришло время встретиться и подружиться.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Мы, «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Ямальские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следопыты- 2012» приглашаем тебя совершить увлекательное путешествие по Ямалу. Ты познакомишься с удивительным миром животных, полюбишь их и  поймёшь,  что прикоснуться к природе можно только сердцем. Желаем тебе успеха в  изучении интереснейшего мира животных Ямала!</a:t>
            </a:r>
          </a:p>
          <a:p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DSCN03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318462" cy="3312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6" descr="http://www.russiamarch.ru/map/karta/Yamalo-Nenetsky_AO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1840" y="3645024"/>
            <a:ext cx="3282158" cy="2924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682752" cy="550547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летний период в  тундре обитает более 75  видов птиц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лебедь,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серебристая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чайка.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http://img-fotki.yandex.ru/get/6622/30178506.2c/0_7a578_6c4e00cf_L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404664"/>
            <a:ext cx="3528392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9" descr="http://img-fotki.yandex.ru/get/6402/40488651.63/0_730b3_b6b9cd87_L">
            <a:hlinkClick r:id="rId4"/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32" y="3356992"/>
            <a:ext cx="3770957" cy="2959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476672"/>
            <a:ext cx="3008313" cy="4691063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Большинство птиц – перелётные, среди них преобладают водоплавающие хохлатая чернеть, большой крохаль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7" descr="http://clubhunters.ru/images/stories/birds/hohlataya_chernet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7904" y="188640"/>
            <a:ext cx="43815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6" descr="http://clubhunters.ru/images/stories/birds/bolshoy_krohal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3933056"/>
            <a:ext cx="320850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467544" y="3140968"/>
            <a:ext cx="252616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Большой крохаль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4932040" y="3573016"/>
            <a:ext cx="3455456" cy="7200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Хохлатая чернеть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Кряква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серая утка</a:t>
            </a:r>
          </a:p>
        </p:txBody>
      </p:sp>
      <p:pic>
        <p:nvPicPr>
          <p:cNvPr id="5" name="Содержимое 11" descr="http://clubhunters.ru/images/stories/birds/kraykva0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35896" y="188640"/>
            <a:ext cx="4381500" cy="3086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12" descr="http://clubhunters.ru/images/stories/birds/seraya_utka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79912" y="3501008"/>
            <a:ext cx="3568650" cy="30178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186808" cy="4691063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и хищные птицы сова и 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сокол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сапсан.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7" descr="Белая сова">
            <a:hlinkClick r:id="rId2" tooltip="&quot;Белая сова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260648"/>
            <a:ext cx="3240360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l_fi" descr="http://www.dikiezveri.com/images/peregrinefalcon5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59832" y="3933056"/>
            <a:ext cx="3024336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620688"/>
            <a:ext cx="3744416" cy="5832648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Белая куропатка.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  она выглядит зимой.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Стерх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журавль, гнездятся в бассейне реки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Куноват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территории Ямало-Ненецкого автономного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округа.В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местах гнездования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стерхи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всеядны. Главный корм – корни, корневища и проростки растений, семена хвоща, ягоды и шишки. Вместе с тем,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стерхи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часто поедают мелких грызунов, насекомых и их личинки, моллюсков, изредка рыбу. В настоящее время места размножения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стерха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находятся под угрозой деградации и уничтожения. Места размножения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стерха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отдалены и относительно не тронуты, однако здесь можно выделить ряд существенных проблем. Разведка нефти и ее добыча является существенной угрозой.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Обитает он  на сильно увлажненных равнинных мохово-осоково-пушицевых тундрах с большим количеством крупных и мелких озер. </a:t>
            </a:r>
          </a:p>
        </p:txBody>
      </p:sp>
      <p:pic>
        <p:nvPicPr>
          <p:cNvPr id="5" name="Содержимое 8" descr="Белая куропатка на снегу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0112" y="404664"/>
            <a:ext cx="3106613" cy="2160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Стерх (Grus leucogeranus).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2357745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Стерх (Grus leucogeranus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243495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4258816" cy="564949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подводном мире всё не так, как на земле. Всё прозрачно и таинственно. В водах Оби водятся стерлядь,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налим,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ёрш,  окунь, щука, лещ, язь. Ёрш чем – то напоминает ежа, такой же колючий. Он очень живуч: бросишь его ан лёд – замёрзнет, а в тепле оттает и снова поплывёт.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Карась неприхотлив. Может жить в стоячей воде,  есть всё подряд.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вы не знаете, кого называют речным волком? Правильно, это щука! Нападает она и  на маленьких рыбёшек, и на крупных, а если голодная, то утащит на дно гусёнка или утёнка. Но ещё одно название есть у щуки – речной санитар. Почему? Да потому, что она нападает в первую очередь на больных рыб и тем самым очищает водоёмы, не даёт распространяться болезням.</a:t>
            </a:r>
          </a:p>
        </p:txBody>
      </p:sp>
      <p:pic>
        <p:nvPicPr>
          <p:cNvPr id="5" name="Содержимое 4" descr="Осетр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394075" cy="1218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Нали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454">
            <a:off x="5095976" y="1622240"/>
            <a:ext cx="2880319" cy="9361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Ёрш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564905"/>
            <a:ext cx="3254886" cy="1080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Окун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470910" cy="1268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2" descr="Щу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792" y="5239442"/>
            <a:ext cx="3312368" cy="1206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Лещ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8366">
            <a:off x="1149757" y="4105873"/>
            <a:ext cx="3476625" cy="1266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6" descr="Яз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01208"/>
            <a:ext cx="3476625" cy="1266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332656"/>
            <a:ext cx="3970784" cy="46910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это улов! И нельма! И муксун!  Удачная рыбалка!   </a:t>
            </a:r>
          </a:p>
        </p:txBody>
      </p:sp>
      <p:pic>
        <p:nvPicPr>
          <p:cNvPr id="5" name="Содержимое 7" descr="http://fotonv.ru/images/photos/e5b9a4df9c88d3ea7f8318d1cab57b5d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2708920"/>
            <a:ext cx="53285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10" descr="http://ust-kut.org/data/media/83/15.jpg">
            <a:hlinkClick r:id="rId4" tgtFrame="_blank"/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9992" y="40466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5112568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каждого насекомого — своя родина.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почему тундра, имеют своих особенных насекомых, которые больше нигде не встречаются.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Наука о бабочках называется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лепидоптерология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Бабочки издавна привлекали внимание человека. Существует около 12 семейств бабочек.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разных языках бабочка переводиться так: русский- божья коровка,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кравица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кравичка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польск.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,, франц. («животное бога»). Люди давно заметили, что божья коровка успешно борется со злейшим вредителем —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Тли"/>
              </a:rPr>
              <a:t>тлёй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Кроме того, божья коровка является активным истребителем растительных и паутинных клещей. За свою жизнь пара божьих коровок может уничтожить до 4000 паутинных клещей. В природе существуют божьи коровки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двуточечные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семиточечные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двенадцатитотечные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четырнадцатиточечные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Комары.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Самки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питаются соками растений и кровью теплокровных животных, самцы не являются кровососами и питаются только сладкими соками растений.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Самка комара при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кровососании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прорезает кожу пилообразными нижними челюстями, погружает в нее хоботок, нижняя губа при этом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сгибается.  Яйца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личинки и куколки этих насекомых живут в воде или влажном субстрате, а взрослые насекомые в воздухе.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Среди насекомых есть отличные прыгуны. Вы, конечно, догадались, что это кузнечики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Кузнечик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отталкиваясь сильными задними ногами, совершает прыжок длиной до 10 метров. Кузнечики отличаются красивым пением (стрекотанием). Эти насекомые очень распространены в нашей стране. Питаются они более мелкими насекомыми и растительностью. Кузнечики нередко используются как наживка на крючок у рыбаков для поимки хищной рыбы (щуки, осетра и т.д.).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http://s.io.ua/img_aa/small/2204/87/22048727_0.jpg">
            <a:hlinkClick r:id="rId3" tooltip="Жуки, бабочки и другие насекомые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2088232" cy="1914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 descr="http://s.io.ua/img_aa/small/2204/87/22048761_0.jpg">
            <a:hlinkClick r:id="rId5" tooltip="Жуки, бабочки и другие насекомые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196752"/>
            <a:ext cx="2051720" cy="1735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://s.io.ua/img_aa/small/2204/84/22048476_0.jpg">
            <a:hlinkClick r:id="rId7" tooltip="Жуки, бабочки и другие насекомые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25091">
            <a:off x="5169845" y="2385828"/>
            <a:ext cx="2102452" cy="1838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8" descr="http://s.io.ua/img_aa/small/2204/88/22048882_0.jpg">
            <a:hlinkClick r:id="rId9" tooltip="Жуки, бабочки и другие насекомые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3573016"/>
            <a:ext cx="2267744" cy="21118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12" descr="http://s.io.ua/img_aa/small/2204/89/22048919_0.jpg">
            <a:hlinkClick r:id="rId11" tooltip="Жуки, бабочки и другие насекомые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5013176"/>
            <a:ext cx="2016224" cy="1844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4536504" cy="6336704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животные требуют к себе особого внимания, так как из-за плохого отношения людей они стали гибнуть. Загрязнение среды, браконьеры, неразумное вмешательство человека приводит к нарушению жизни природного мира.  Настала потребность в организации охраняемых территориях или заповедниках.</a:t>
            </a: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Ямало-Ненецкий округ славится своими природными зонами, в районе 13 заказников и два заповедника -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Верхне-Тазовский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Гыданский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ряд истинных ценностей, которыми обладает Ямало-Ненецкий округ, следует отнести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Верхне-Тазовский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заповедник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его неповторимой природой – объект достойный стать национальной гордостью России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Тазовского преобладают таежные участки, а второй славится тундровыми "лунными" пейзажами.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Верхне-Тазовский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заповедник является одним из самых больших природных парков в России, здесь водятся северный олень и уникальный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кондо-сосьвинский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бобер. На территории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Гыданского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заповедника расположены красивейшие полуострова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Явай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Олений, Ровный, а также острова Карского моря. Здесь водится много "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краснокнижных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рыб, зверей и птиц: осетр, белый медведь,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орлан-белохвост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морж, нарвал, тюлень и многие другие. </a:t>
            </a: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всех заказников края наибольший интерес представляет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Куноватский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парк, расположенный в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Шурышкарском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края в пойме Оби и Малой Оби. Здесь водится невероятно редкий белый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стерх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особый вид журавля, который занесен во все Красные книги мира. В заказнике можно наблюдать много других видов перелетных пернатых. На протяжении двадцати пяти лет – заповедник остаётся достоянием Ямала.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река Ратта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412776"/>
            <a:ext cx="1732409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панорама реки Таз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2592288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Путешествия по Ямало-Ненецкому автономному округу - Trasa.ru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48880"/>
            <a:ext cx="2486521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Ямало-Ненецкий автономный округ - Trasa.ru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509120"/>
            <a:ext cx="3024336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548680"/>
            <a:ext cx="4104456" cy="4691063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Красная Книга ЯНАО – это что – то вроде паспорта для животных и растений, отвечающих на вопросы что, где когда сколько? Только эти вопросы относятся не ко всем животным и растениям, а исчезающим или находящимся под угрозой исчезновения.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Специальными Постановлениями Губернатора ЯНАО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«О Красной книге ЯНАО» № 668 от 12.11.2001 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«О ведении Красной книге ЯНАО» №_ от 12.01.2004 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ведется слежение за состоянием редких и исчезающих животных и растений, создана Комиссия по редким и находящимся под угрозой исчезновения объектов животного и растительного мира на территории Ямало-Ненецкого АО.</a:t>
            </a:r>
          </a:p>
        </p:txBody>
      </p:sp>
      <p:pic>
        <p:nvPicPr>
          <p:cNvPr id="5" name="il_fi" descr="http://www.free-book.info/img/books/full/krasnaya_kniga_yamalo-nenetskogo_avtonomnogo__146144004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312368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476672"/>
            <a:ext cx="3008313" cy="4691063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путешествие я приглашаю всех тех, кто любит  животных, заботиться о них, кто понимает, что они нужны нам- людям,- как воздух, как лекарство от болезней, диагноз которой – равнодушие к   нашему  общему Дому, к Природе.</a:t>
            </a:r>
          </a:p>
        </p:txBody>
      </p:sp>
      <p:pic>
        <p:nvPicPr>
          <p:cNvPr id="9" name="Picture 2" descr="G:\Ольге Максимовне\DSCN13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3960440" cy="305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3" descr="C:\Users\1\Desktop\Природа Подготов группа\P10508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3284984"/>
            <a:ext cx="253991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4" descr="C:\Users\1\Desktop\Природа Подготов группа\P10507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984" y="3645024"/>
            <a:ext cx="367829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4402832" cy="5721499"/>
          </a:xfrm>
        </p:spPr>
        <p:txBody>
          <a:bodyPr/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Заканчивается наше путешествие, и если это путешествие помогло вам глубже познакомиться с животными нашего края, если вы ещё сильнее полюбили братьев наших меньших, и у вас появилось большое желание помочь слабым и порой беззащитным животным, то «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Ямальские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следопыты – 2012» сделали небольшое, но доброе дело.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слова  ненецкого поэта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Л.В.Лапцуя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стали для нас девизом нашей жизни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милостив к природе, человек!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Берёшь – бери! Не более, чем нужно.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и звери свой клыкастый век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тобой, разумным  скоротают в дружбе!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6" descr="http://cs319525.userapi.com/v319525580/1e1d/67qEdjPYtl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360374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C:\Users\1\Desktop\PQE_fGXlD4E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000375" cy="3356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http://ummagazine.com/images/upload/u407.1348489916.4a47a0db6e60853dedfcfdf08a5ca249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2808311" cy="2088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Ольге Максимовне\DSCN13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39985" cy="36825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4" descr="F:\Ольге Максимовне\DSCN13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384376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3" descr="F:\Ольге Максимовне\DSCN13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038600" cy="2736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03648" y="332656"/>
            <a:ext cx="3888432" cy="619268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Млекопитающие Ямала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Птицы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Насекомые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животных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http://t1.gstatic.com/images?q=tbn:ANd9GcRpKH2DppzYljH3tMSGKZrHfno8PeQ3KrOLHf2AkbyJR2_jXKZELQ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1812032" cy="18722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4" descr="http://t3.gstatic.com/images?q=tbn:ANd9GcTB0qbQQC4CBtSmEHeDK1F94qQ_24mna77RADEXrIAk0yg1kOrp1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1656184" cy="15641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14" descr="http://t1.gstatic.com/images?q=tbn:ANd9GcQD9aagLtdBTVXZFu5LzMfPkrBhW_WIkYAC-XjdbZkqqniwYzokaY9Ount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1512168" cy="14970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 descr="http://t2.gstatic.com/images?q=tbn:ANd9GcRgyt6lzPSmKeJSh-fEspA9aS5VYTfmEjL7JCOxZQ085UVF_bn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25144"/>
            <a:ext cx="1000125" cy="10001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5338936" cy="60486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 выдался тёплый солнечный денёк, и мы в тундре. Идём  не спеша. И вдруг кто – то, как выскочит из – под куста. Отгадайте, кто это?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давно зайцев называли «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Это слово пришло в русский язык из древнегреческого, и означало прыгун.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заяц спит с открытыми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глазами, потому что очень острожный.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Лису называют в сказках Патрикеевной. Почему? Когда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то очень давно жил князь по имени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Патрикей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 был известен своей хитростью. Поэтому его имя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Патрикей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стало равнозначно слову хитрец.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известно ли вам, что название человеческого танца « Фокстрот» в переводе означает « Лисий шаг». Да, фокстрот лисы танцуют весной, а зимой её упражнения называют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мышкованием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Так что зайчик  не дрожжи. Отдохнул немного и беги себе дальше!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не попадись в лапы арктической лисе или песцу. Существуют две основные разновидности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песцов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белый и голубой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Учёные пришли к выводу, что обыкновенные, или рыжие лисы вытесняют из полярных областей на полуострове Ямал арктических лис, или песцов.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foto-zajac-beljak-zimoi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1800200" cy="1584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http://museum.kemsu.ru/pics/zoofoto/lisa1.jpg">
            <a:hlinkClick r:id="rId3" tooltip="Лиса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348880"/>
            <a:ext cx="2232248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Арктическая лиса (Vulpes lagopus).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2520280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5698976" cy="6669360"/>
          </a:xfrm>
        </p:spPr>
        <p:txBody>
          <a:bodyPr>
            <a:noAutofit/>
          </a:bodyPr>
          <a:lstStyle/>
          <a:p>
            <a:pPr marL="180000" indent="18000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северные олени.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северных странах это животное  настолько популярно, что о нем слагают легенды; согласно одной из них оленья упряжка везет сани Деда Мороза. А голова у северного оленя вооружена длинными ветвистыми рогами. Они нужны для защиты при нападении волков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000" indent="18000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они! Поймать и убить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трудно. Он приспосабливается к любым условиям: голоду, холоду</a:t>
            </a:r>
          </a:p>
          <a:p>
            <a:pPr marL="180000" indent="18000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Летом волку легче. Но и в это время из – за постоянных поисков пищи  они бегают по лесу. Ведь не зря говорят: « Волка ноги кормят». А вы знаете, что волки могут разговаривать друг с другом на большом расстоянии? Вот и этот увидел лося и сейчас сигнал подаст «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У,у,у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.Это значит , что мол, добыча рядом, все сюда.</a:t>
            </a:r>
          </a:p>
          <a:p>
            <a:pPr marL="180000" indent="18000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защищается не только рогами, но и ногами он может отогнать врага. При этом  старается стать поудобнее, упирается сзади в ствол дерева или прижимается к кустарнику. Лось хорошо плавает. А когда лоси пробираются через топкое болото, они вытягивают горизонтально вперёд передние ноги, а брюхом ложатся на поверхность. Отталкиваясь задними ногами, лось скользит по болоту, пока не выберется на твёрдое место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000" indent="18000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однажды мы чуть на лемминга не наступили. «Не бойся, малыш, дайка – разглядеть тебя поближе!»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Лемминги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грызуны.</a:t>
            </a:r>
          </a:p>
          <a:p>
            <a:pPr marL="180000" indent="18000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Бытует мнение, что лемминги совершают массовые самоубийства: когда их численность резко возрастает, они бросаются в воду, чтобы сохранить неизменным число особей. Это мнение основывается на том, что во время весенних миграций лемминги действительно встречают на своем пути широкие реки, и многие при попытке пересечь их погибают, но те, что остаются, быстро восстанавливают изначальную популяцию: лемминги чрезвычайно плодовиты.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9" descr="Северный олень (Rangifer tarandus), олень северный карибу, фото фотография, парнокопытные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8347">
            <a:off x="6588224" y="151443"/>
            <a:ext cx="2135801" cy="1549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7" descr="волк хищник">
            <a:hlinkClick r:id="rId3" tgtFrame="_blank"/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7909">
            <a:off x="6660232" y="1687339"/>
            <a:ext cx="2009306" cy="17416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Лось, фото лосей">
            <a:hlinkClick r:id="rId5" tgtFrame="&quot;_blank&quot;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088231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4" descr="http://www.harryhound.ru/upload/iblock/1f2/1f2e7af19979e44f65f73ddeac0e30a3.jpg">
            <a:hlinkClick r:id="rId7" tgtFrame="_blank"/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6805">
            <a:off x="6388024" y="4986401"/>
            <a:ext cx="2380111" cy="1605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5122912" cy="58655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встреча с этим зверем опасна.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медведь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самое крупное хищное млекопитающее, принадлежащее семейству медвежьих.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поимки добычи хищник использует несколько способов. Он может затаиваться у лунки, и ждать, когда жертва всплывет вдохнуть воздуха, после чего одним мощным ударом оглушает ее и вытаскивает на лед. Белому медведю редко удается съесть добычу полностью, хотя желудок у него большой. Обычно он съедает только жир, остальное доедают песцы и чайки. Однако если зверь голоден, он съест всю тушу. Если на пути хищника попадется падаль или птичья кладка, он и от этого не откажется.  Любит есть ягоды и водоросли, выброшенные на берег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 сейчас  он видит моржа. Далеко-далеко в холодных северных моря живут эти удивительные великаны. Они  огромные и нежные, добродушные и неповоротливые животные.  У них густая и щетинистая «борода» и огромные бивни, а тело на солнце розового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цвета.Название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пришло от греческого «ходящий зубами». Это название моржи получили из-за способа, которым они взбираются на лед: бивнями они создают противовес своему телу и удерживаются на льдине, когда на нее карабкаются. Большую часть времени моржи проводят на льдинах, предпочитая температуру от –15 до +5 гр. С. При возможности, нежатся на солнышке. Когда морж лежит на солнце, он может перегреться, поэтому его кровь приливает к поверхности кожи, чтобы усилить теплообмен и его кожа приобретает розовый цвет. После возвращения в воду происходит отток крови от поверхности тела, и кожа снова становится тускло-серой. 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Белый медведь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3096344" cy="2376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Содержимое 7" descr="лежбище моржей">
            <a:hlinkClick r:id="rId4" tgtFrame="_blank"/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4088" y="3717032"/>
            <a:ext cx="3390528" cy="26109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4690864" cy="57214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о жизни  этого животного мы  узнали из энциклопедии.  Овцебык с крепкими рогами и длинной шерстью, подходящей для сурового климата этих областей. Овцебыки живут небольшими стадами, питаясь скудной арктической растительностью: мхом, ягелем и кустарниками. Это очень агрессивные животные, и нередко между ними завязываются жестокие битвы. Враги овцебыка - волчьи стаи и медведи. Овцебыки при нападении на них волчьей стаи встают в круг, плотно смыкая его, и таким образом не только отражают атаку противника, но и защищают своих молодых сородичей, расположившихся внутри живого кольца. Обычно самка овцебыка производит на свет одного теленка раз в два года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Интересно, овцебык кого – то заметил в снегу. Да это же горностай! Горностай – это грызун. Его тоже можно увидеть в тундре. Длина его тела вместе с хвостом едва достигает 45 сантиметров. Зимой мех горностая из бурого становится белым, как снег, в котором он прячется, но кончик хвоста всегда остается черным.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www.tvoyrebenok.ru/images/animals/22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600400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http://www.tvoyrebenok.ru/images/animals/30.jpg">
            <a:hlinkClick r:id="rId4" tgtFrame="_blank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429000"/>
            <a:ext cx="3744415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4114800" cy="572149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округе богатейший мир пернатых –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краснозобые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казарки, что в переводе на современный язык означает прекрасные, красивые».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 их, хрипловатый двухсложный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чаквой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Это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хантейское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название. Гнездятся они только в России на полуостровах Ямал,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Гыдан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Таймыр. На Ямале их насчитывают около 3 тысяч. Охраняются в заказниках на Ямале.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Белолобый гусь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Имеет розовый клюв; лоб и перья у основания клюва белые, на брюхе разбросаны широкие, неправильной формы, поперечные полосы и пятна. Голос — звонкое, реже басовитое, гоготание —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аньг-аньг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га-йа-йа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Белолобый гусь широко распространен в тундре.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9" descr="Птицы1">
            <a:hlinkClick r:id="rId2" tooltip="&quot;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 rot="20999195">
            <a:off x="4905970" y="425905"/>
            <a:ext cx="2943087" cy="2442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Содержимое 10" descr="Гусь белолобый / Птицы Ямала / Губкинская ЦБС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733702">
            <a:off x="4547125" y="3635353"/>
            <a:ext cx="3866173" cy="2640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2106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Какие животные живут на Ямале? «Ямальские следопыты-2012 г 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животные живут на Ямале? «Ямальские следопыты-2012 г ».</dc:title>
  <dc:creator>1</dc:creator>
  <cp:lastModifiedBy>OEM</cp:lastModifiedBy>
  <cp:revision>15</cp:revision>
  <dcterms:created xsi:type="dcterms:W3CDTF">2012-10-09T07:17:19Z</dcterms:created>
  <dcterms:modified xsi:type="dcterms:W3CDTF">2013-04-29T06:30:04Z</dcterms:modified>
</cp:coreProperties>
</file>