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1" r:id="rId3"/>
    <p:sldId id="262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BAD531-4732-4BB6-8B37-D553F15A9496}">
          <p14:sldIdLst>
            <p14:sldId id="263"/>
            <p14:sldId id="261"/>
            <p14:sldId id="262"/>
            <p14:sldId id="257"/>
            <p14:sldId id="258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646F89-CC55-4614-A030-28CF973D2C0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D92037-8F23-465C-9F8A-2972AFB17F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№19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966" y="629980"/>
            <a:ext cx="8039474" cy="135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ПАСПОРТ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объекта экологической тропы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5498"/>
            <a:ext cx="8064896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86916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Алимова Елена Юрьевна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260648"/>
            <a:ext cx="8136904" cy="305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endParaRPr lang="ru-RU" sz="4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создание условий для формирования   любознательности   и исследовательских способностей.</a:t>
            </a:r>
            <a:endParaRPr lang="ru-RU" sz="4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086472" cy="23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33265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*предоставление возможностей для психологической разгрузки и прогулок;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166811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*показать детям возможность использования старых вещей;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44029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*развитие  любознательности, исследовательских способностей, желания познать окружающий мир.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18096" b="39894"/>
          <a:stretch/>
        </p:blipFill>
        <p:spPr>
          <a:xfrm>
            <a:off x="5653826" y="4357792"/>
            <a:ext cx="3042338" cy="21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6064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Программное  содержание: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расширение и уточнение представлений детей о природе;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699649"/>
            <a:ext cx="752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закрепление умения вести наблюдения;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закрепление представлений о растениях ближайшего окружения.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2" y="4281536"/>
            <a:ext cx="2726432" cy="20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3" t="23608" r="16219" b="10027"/>
          <a:stretch/>
        </p:blipFill>
        <p:spPr>
          <a:xfrm>
            <a:off x="323528" y="240345"/>
            <a:ext cx="2452081" cy="2392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1" y="260648"/>
            <a:ext cx="2907336" cy="2180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8889" r="5873" b="22963"/>
          <a:stretch/>
        </p:blipFill>
        <p:spPr>
          <a:xfrm rot="20750624">
            <a:off x="732082" y="2197834"/>
            <a:ext cx="3449497" cy="2358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342">
            <a:off x="5534486" y="2239525"/>
            <a:ext cx="3319428" cy="2489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09" y="4181917"/>
            <a:ext cx="3233501" cy="24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820472" y="260648"/>
            <a:ext cx="0" cy="63367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076056" y="6597352"/>
            <a:ext cx="3744416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923"/>
            <a:ext cx="2918453" cy="2188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7073" y="3320786"/>
            <a:ext cx="3494517" cy="26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4393" y="835803"/>
            <a:ext cx="2942456" cy="2206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0295" y="4148030"/>
            <a:ext cx="2582416" cy="1936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2524" y="3353983"/>
            <a:ext cx="3686539" cy="2764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448" y="842797"/>
            <a:ext cx="290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Приходите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гости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нам!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83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Alimow</dc:creator>
  <cp:lastModifiedBy>Alimow</cp:lastModifiedBy>
  <cp:revision>15</cp:revision>
  <dcterms:created xsi:type="dcterms:W3CDTF">2013-09-08T09:33:51Z</dcterms:created>
  <dcterms:modified xsi:type="dcterms:W3CDTF">2013-09-09T16:16:18Z</dcterms:modified>
</cp:coreProperties>
</file>