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>
        <p:scale>
          <a:sx n="74" d="100"/>
          <a:sy n="74" d="100"/>
        </p:scale>
        <p:origin x="-378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tImage (8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188640"/>
            <a:ext cx="8784976" cy="6480720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6912768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ГБДОУ№7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Московского района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г. Санкт-Петербург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437112"/>
            <a:ext cx="7848872" cy="98296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Воспитатель:</a:t>
            </a:r>
            <a:r>
              <a:rPr lang="ru-RU" dirty="0" smtClean="0">
                <a:solidFill>
                  <a:schemeClr val="tx1"/>
                </a:solidFill>
              </a:rPr>
              <a:t> Савчук Лиля Владимировна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-1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712968" cy="6480720"/>
          </a:xfrm>
          <a:prstGeom prst="rect">
            <a:avLst/>
          </a:prstGeom>
          <a:ln w="228600" cap="sq" cmpd="thickThin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Мать-мачеха</a:t>
            </a:r>
            <a:endParaRPr lang="ru-RU" sz="6000" b="1" dirty="0"/>
          </a:p>
        </p:txBody>
      </p:sp>
      <p:pic>
        <p:nvPicPr>
          <p:cNvPr id="4" name="Содержимое 3" descr="MaTb_AWP_200803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599651"/>
            <a:ext cx="5898852" cy="4214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03648" y="1628800"/>
            <a:ext cx="302433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628800"/>
            <a:ext cx="288032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3789040"/>
            <a:ext cx="302433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3789040"/>
            <a:ext cx="288032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6600" dirty="0" smtClean="0"/>
              <a:t>4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-1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1"/>
            <a:ext cx="8784975" cy="6480720"/>
          </a:xfrm>
          <a:prstGeom prst="rect">
            <a:avLst/>
          </a:prstGeom>
          <a:ln w="228600" cap="sq" cmpd="thickThin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/>
              <a:t>тюльпан</a:t>
            </a:r>
            <a:endParaRPr lang="ru-RU" sz="6000" b="1" dirty="0"/>
          </a:p>
        </p:txBody>
      </p:sp>
      <p:pic>
        <p:nvPicPr>
          <p:cNvPr id="4" name="Содержимое 3" descr="97983195_56565656__5_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85344" y="1700808"/>
            <a:ext cx="6154789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03648" y="1700808"/>
            <a:ext cx="3096344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1700808"/>
            <a:ext cx="3024336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3861048"/>
            <a:ext cx="3096344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3861048"/>
            <a:ext cx="302433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4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6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Ирис</a:t>
            </a:r>
            <a:endParaRPr lang="ru-RU" b="1" dirty="0"/>
          </a:p>
        </p:txBody>
      </p:sp>
      <p:pic>
        <p:nvPicPr>
          <p:cNvPr id="4" name="Содержимое 3" descr="large (20)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74764" y="1600200"/>
            <a:ext cx="3394472" cy="45259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915816" y="1628800"/>
            <a:ext cx="165618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628800"/>
            <a:ext cx="165618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3861048"/>
            <a:ext cx="165618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861048"/>
            <a:ext cx="1656184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4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6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99828"/>
            <a:ext cx="8712967" cy="6397523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0_7962b_cd6b939d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844824"/>
            <a:ext cx="6351447" cy="45603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i="1" dirty="0" smtClean="0"/>
              <a:t>Весенние цветы</a:t>
            </a:r>
            <a:endParaRPr lang="ru-RU" sz="6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99083237_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12968" cy="6480720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Зима не даром злится, прошла ее пора. Весна в окно стучится и гонит со двора!</a:t>
            </a:r>
            <a:endParaRPr lang="ru-RU" sz="3600" b="1" dirty="0"/>
          </a:p>
        </p:txBody>
      </p:sp>
      <p:pic>
        <p:nvPicPr>
          <p:cNvPr id="4" name="Содержимое 3" descr="getImage (68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700808"/>
            <a:ext cx="7272808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-3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274" y="188640"/>
            <a:ext cx="8721214" cy="6480720"/>
          </a:xfrm>
          <a:prstGeom prst="rect">
            <a:avLst/>
          </a:prstGeom>
          <a:ln w="228600" cap="sq" cmpd="thickThin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подснежник</a:t>
            </a:r>
            <a:endParaRPr lang="ru-RU" sz="6000" b="1" dirty="0"/>
          </a:p>
        </p:txBody>
      </p:sp>
      <p:pic>
        <p:nvPicPr>
          <p:cNvPr id="8" name="Содержимое 7" descr="3RmuR4f0xG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340768"/>
            <a:ext cx="7056784" cy="5051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043608" y="1340768"/>
            <a:ext cx="3384376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340768"/>
            <a:ext cx="3600400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861048"/>
            <a:ext cx="3384376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3861048"/>
            <a:ext cx="3600400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4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-1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12968" cy="6480720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ландыш</a:t>
            </a:r>
            <a:endParaRPr lang="ru-RU" sz="6600" b="1" dirty="0"/>
          </a:p>
        </p:txBody>
      </p:sp>
      <p:pic>
        <p:nvPicPr>
          <p:cNvPr id="4" name="Содержимое 3" descr="getImage (64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628800"/>
            <a:ext cx="7143194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971600" y="1628800"/>
            <a:ext cx="3528392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1628800"/>
            <a:ext cx="360040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3789040"/>
            <a:ext cx="3528392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3789040"/>
            <a:ext cx="3600400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4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-1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260648"/>
            <a:ext cx="8640960" cy="6336704"/>
          </a:xfrm>
          <a:prstGeom prst="rect">
            <a:avLst/>
          </a:prstGeom>
          <a:ln w="228600" cap="sq" cmpd="thickThin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нарцисс</a:t>
            </a:r>
            <a:endParaRPr lang="ru-RU" sz="6600" b="1" dirty="0"/>
          </a:p>
        </p:txBody>
      </p:sp>
      <p:pic>
        <p:nvPicPr>
          <p:cNvPr id="6" name="Содержимое 5" descr="getImage (258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412776"/>
            <a:ext cx="6793204" cy="48574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043608" y="1412776"/>
            <a:ext cx="345638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1412776"/>
            <a:ext cx="3312368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789040"/>
            <a:ext cx="3456384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3789040"/>
            <a:ext cx="3312368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4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39593E-6 L 4.72222E-6 0.333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-1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688632" cy="1210146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пролеска</a:t>
            </a:r>
            <a:endParaRPr lang="ru-RU" sz="5400" b="1" dirty="0"/>
          </a:p>
        </p:txBody>
      </p:sp>
      <p:pic>
        <p:nvPicPr>
          <p:cNvPr id="4" name="Содержимое 3" descr="getImage (255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484784"/>
            <a:ext cx="6624736" cy="4747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187624" y="1484784"/>
            <a:ext cx="3168352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484784"/>
            <a:ext cx="345638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3861048"/>
            <a:ext cx="3168352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3861048"/>
            <a:ext cx="345638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4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-3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одуванчик</a:t>
            </a:r>
            <a:endParaRPr lang="ru-RU" sz="6000" b="1" dirty="0"/>
          </a:p>
        </p:txBody>
      </p:sp>
      <p:pic>
        <p:nvPicPr>
          <p:cNvPr id="4" name="Содержимое 3" descr="getImage (85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4500" y="1720056"/>
            <a:ext cx="609786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763688" y="1772816"/>
            <a:ext cx="288032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772816"/>
            <a:ext cx="309634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3861048"/>
            <a:ext cx="2880320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3861048"/>
            <a:ext cx="309634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4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-1257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фиалка</a:t>
            </a:r>
            <a:endParaRPr lang="ru-RU" sz="6000" b="1" dirty="0"/>
          </a:p>
        </p:txBody>
      </p:sp>
      <p:pic>
        <p:nvPicPr>
          <p:cNvPr id="4" name="Содержимое 3" descr="getImage (215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556792"/>
            <a:ext cx="6249953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547664" y="1556792"/>
            <a:ext cx="3024336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1</a:t>
            </a:r>
            <a:endParaRPr lang="ru-RU" sz="6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556792"/>
            <a:ext cx="309634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2</a:t>
            </a:r>
            <a:endParaRPr lang="ru-RU" sz="6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3861048"/>
            <a:ext cx="3024336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3</a:t>
            </a:r>
            <a:endParaRPr lang="ru-RU" sz="6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861048"/>
            <a:ext cx="309634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4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73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ГБДОУ№7 Московского района  г. Санкт-Петербург</vt:lpstr>
      <vt:lpstr>Весенние цветы</vt:lpstr>
      <vt:lpstr>Зима не даром злится, прошла ее пора. Весна в окно стучится и гонит со двора!</vt:lpstr>
      <vt:lpstr>подснежник</vt:lpstr>
      <vt:lpstr>ландыш</vt:lpstr>
      <vt:lpstr>нарцисс</vt:lpstr>
      <vt:lpstr>пролеска</vt:lpstr>
      <vt:lpstr>одуванчик</vt:lpstr>
      <vt:lpstr>фиалка</vt:lpstr>
      <vt:lpstr>Мать-мачеха</vt:lpstr>
      <vt:lpstr>тюльпан</vt:lpstr>
      <vt:lpstr>Ирис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Лиля</dc:creator>
  <cp:lastModifiedBy>Лиля</cp:lastModifiedBy>
  <cp:revision>25</cp:revision>
  <dcterms:created xsi:type="dcterms:W3CDTF">2013-03-10T18:12:43Z</dcterms:created>
  <dcterms:modified xsi:type="dcterms:W3CDTF">2013-04-02T12:08:58Z</dcterms:modified>
</cp:coreProperties>
</file>