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1" r:id="rId5"/>
    <p:sldId id="261" r:id="rId6"/>
    <p:sldId id="262" r:id="rId7"/>
    <p:sldId id="265" r:id="rId8"/>
    <p:sldId id="283" r:id="rId9"/>
    <p:sldId id="268" r:id="rId10"/>
    <p:sldId id="272" r:id="rId11"/>
    <p:sldId id="280" r:id="rId12"/>
    <p:sldId id="270" r:id="rId13"/>
    <p:sldId id="273" r:id="rId14"/>
    <p:sldId id="274" r:id="rId15"/>
    <p:sldId id="276" r:id="rId16"/>
    <p:sldId id="271" r:id="rId17"/>
    <p:sldId id="28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E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D69A926-64E5-4344-935C-D10636EB01A7}" type="datetimeFigureOut">
              <a:rPr lang="ru-RU" smtClean="0"/>
              <a:t>14.08.2013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DB3A951-68EB-4151-9420-97BA84BAFA7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9A926-64E5-4344-935C-D10636EB01A7}" type="datetimeFigureOut">
              <a:rPr lang="ru-RU" smtClean="0"/>
              <a:t>14.08.2013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A951-68EB-4151-9420-97BA84BAFA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9A926-64E5-4344-935C-D10636EB01A7}" type="datetimeFigureOut">
              <a:rPr lang="ru-RU" smtClean="0"/>
              <a:t>14.08.2013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A951-68EB-4151-9420-97BA84BAFA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D69A926-64E5-4344-935C-D10636EB01A7}" type="datetimeFigureOut">
              <a:rPr lang="ru-RU" smtClean="0"/>
              <a:t>14.08.2013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DB3A951-68EB-4151-9420-97BA84BAFA7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D69A926-64E5-4344-935C-D10636EB01A7}" type="datetimeFigureOut">
              <a:rPr lang="ru-RU" smtClean="0"/>
              <a:t>14.08.2013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DB3A951-68EB-4151-9420-97BA84BAFA7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9A926-64E5-4344-935C-D10636EB01A7}" type="datetimeFigureOut">
              <a:rPr lang="ru-RU" smtClean="0"/>
              <a:t>14.08.2013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A951-68EB-4151-9420-97BA84BAFA7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9A926-64E5-4344-935C-D10636EB01A7}" type="datetimeFigureOut">
              <a:rPr lang="ru-RU" smtClean="0"/>
              <a:t>14.08.2013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A951-68EB-4151-9420-97BA84BAFA7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D69A926-64E5-4344-935C-D10636EB01A7}" type="datetimeFigureOut">
              <a:rPr lang="ru-RU" smtClean="0"/>
              <a:t>14.08.2013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DB3A951-68EB-4151-9420-97BA84BAFA7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9A926-64E5-4344-935C-D10636EB01A7}" type="datetimeFigureOut">
              <a:rPr lang="ru-RU" smtClean="0"/>
              <a:t>14.08.2013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A951-68EB-4151-9420-97BA84BAFA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D69A926-64E5-4344-935C-D10636EB01A7}" type="datetimeFigureOut">
              <a:rPr lang="ru-RU" smtClean="0"/>
              <a:t>14.08.2013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DB3A951-68EB-4151-9420-97BA84BAFA78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D69A926-64E5-4344-935C-D10636EB01A7}" type="datetimeFigureOut">
              <a:rPr lang="ru-RU" smtClean="0"/>
              <a:t>14.08.2013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DB3A951-68EB-4151-9420-97BA84BAFA78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D69A926-64E5-4344-935C-D10636EB01A7}" type="datetimeFigureOut">
              <a:rPr lang="ru-RU" smtClean="0"/>
              <a:t>14.08.2013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DB3A951-68EB-4151-9420-97BA84BAFA7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476672"/>
            <a:ext cx="6406480" cy="2592288"/>
          </a:xfrm>
        </p:spPr>
        <p:txBody>
          <a:bodyPr/>
          <a:lstStyle/>
          <a:p>
            <a:r>
              <a:rPr lang="ru-RU" dirty="0" smtClean="0"/>
              <a:t>Развитие мелкой моторики</a:t>
            </a:r>
            <a:br>
              <a:rPr lang="ru-RU" dirty="0" smtClean="0"/>
            </a:br>
            <a:r>
              <a:rPr lang="ru-RU" dirty="0" smtClean="0"/>
              <a:t>на логопедических занятиях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Учитель-логопед:</a:t>
            </a:r>
          </a:p>
          <a:p>
            <a:r>
              <a:rPr lang="ru-RU" dirty="0" err="1" smtClean="0"/>
              <a:t>Хоботова</a:t>
            </a:r>
            <a:r>
              <a:rPr lang="ru-RU" dirty="0" smtClean="0"/>
              <a:t> Наталия Валентиновна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438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Трафареты - обведение контура предметов</a:t>
            </a:r>
            <a:endParaRPr lang="ru-RU" sz="1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2121426"/>
            <a:ext cx="4122118" cy="3467814"/>
          </a:xfrm>
        </p:spPr>
      </p:pic>
    </p:spTree>
    <p:extLst>
      <p:ext uri="{BB962C8B-B14F-4D97-AF65-F5344CB8AC3E}">
        <p14:creationId xmlns:p14="http://schemas.microsoft.com/office/powerpoint/2010/main" val="517804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Раскраска, рисование по клеточкам, </a:t>
            </a:r>
            <a:br>
              <a:rPr lang="ru-RU" sz="1800" dirty="0" smtClean="0"/>
            </a:br>
            <a:r>
              <a:rPr lang="ru-RU" sz="1800" dirty="0" smtClean="0"/>
              <a:t>печатание букв, слов, предложений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1775360"/>
            <a:ext cx="3888432" cy="3751070"/>
          </a:xfrm>
        </p:spPr>
      </p:pic>
    </p:spTree>
    <p:extLst>
      <p:ext uri="{BB962C8B-B14F-4D97-AF65-F5344CB8AC3E}">
        <p14:creationId xmlns:p14="http://schemas.microsoft.com/office/powerpoint/2010/main" val="18754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Игры с кубиками, </a:t>
            </a:r>
            <a:r>
              <a:rPr lang="ru-RU" sz="2000" dirty="0" err="1" smtClean="0"/>
              <a:t>пазлы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916832"/>
            <a:ext cx="3960440" cy="3682514"/>
          </a:xfrm>
        </p:spPr>
      </p:pic>
    </p:spTree>
    <p:extLst>
      <p:ext uri="{BB962C8B-B14F-4D97-AF65-F5344CB8AC3E}">
        <p14:creationId xmlns:p14="http://schemas.microsoft.com/office/powerpoint/2010/main" val="1045478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Пальчиковый театр</a:t>
            </a:r>
            <a:endParaRPr lang="ru-RU" sz="20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844824"/>
            <a:ext cx="4104456" cy="3605738"/>
          </a:xfrm>
        </p:spPr>
      </p:pic>
    </p:spTree>
    <p:extLst>
      <p:ext uri="{BB962C8B-B14F-4D97-AF65-F5344CB8AC3E}">
        <p14:creationId xmlns:p14="http://schemas.microsoft.com/office/powerpoint/2010/main" val="377257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Мозаика – звуковой анализ слов</a:t>
            </a:r>
            <a:endParaRPr lang="ru-RU" sz="18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1844824"/>
            <a:ext cx="4392488" cy="3750026"/>
          </a:xfrm>
        </p:spPr>
      </p:pic>
    </p:spTree>
    <p:extLst>
      <p:ext uri="{BB962C8B-B14F-4D97-AF65-F5344CB8AC3E}">
        <p14:creationId xmlns:p14="http://schemas.microsoft.com/office/powerpoint/2010/main" val="111109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Мелкие игрушки, домино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2204864"/>
            <a:ext cx="3408218" cy="2952328"/>
          </a:xfrm>
        </p:spPr>
      </p:pic>
    </p:spTree>
    <p:extLst>
      <p:ext uri="{BB962C8B-B14F-4D97-AF65-F5344CB8AC3E}">
        <p14:creationId xmlns:p14="http://schemas.microsoft.com/office/powerpoint/2010/main" val="2521572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Игры «Шнуровка»</a:t>
            </a: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988840"/>
            <a:ext cx="3744416" cy="3346551"/>
          </a:xfrm>
        </p:spPr>
      </p:pic>
    </p:spTree>
    <p:extLst>
      <p:ext uri="{BB962C8B-B14F-4D97-AF65-F5344CB8AC3E}">
        <p14:creationId xmlns:p14="http://schemas.microsoft.com/office/powerpoint/2010/main" val="2648575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0223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Дети, владеющие навыками «ручной умелости», способны логически рассуждать, обладают достаточно развитой памятью, произвольным вниманием, и хорошо владеют связной речью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2132856"/>
            <a:ext cx="3405178" cy="2736304"/>
          </a:xfrm>
        </p:spPr>
      </p:pic>
      <p:sp>
        <p:nvSpPr>
          <p:cNvPr id="7" name="TextBox 6"/>
          <p:cNvSpPr txBox="1"/>
          <p:nvPr/>
        </p:nvSpPr>
        <p:spPr>
          <a:xfrm>
            <a:off x="2123728" y="587727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Спасибо за внимание!!!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3729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332656"/>
            <a:ext cx="7763205" cy="2376264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Основная задача подготовки ребёнка к обучению – это развитие у него навыков «ручной умелости», так называемой мелкой моторики, уровень которой является одним из показателей интеллектуальной готовности к школе. Умение выполнять мелкие движения с предметами развивается в старшем дошкольном возрасте, а к 7-9 годам в основном заканчивается и созревание соответствующих зон головного мозга, поэтому на </a:t>
            </a:r>
            <a:r>
              <a:rPr lang="ru-RU" sz="1400" dirty="0"/>
              <a:t>логопедических занятиях активно развивается мелкая моторика </a:t>
            </a:r>
            <a:r>
              <a:rPr lang="ru-RU" sz="1400" dirty="0" smtClean="0"/>
              <a:t>рук при автоматизации звуков.</a:t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Вертушка – длительное произнесение звуков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2852936"/>
            <a:ext cx="378673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31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930226"/>
          </a:xfrm>
        </p:spPr>
        <p:txBody>
          <a:bodyPr>
            <a:noAutofit/>
          </a:bodyPr>
          <a:lstStyle/>
          <a:p>
            <a:r>
              <a:rPr lang="ru-RU" sz="1400" dirty="0"/>
              <a:t>С</a:t>
            </a:r>
            <a:r>
              <a:rPr lang="ru-RU" sz="1400" dirty="0" smtClean="0"/>
              <a:t>у-</a:t>
            </a:r>
            <a:r>
              <a:rPr lang="ru-RU" sz="1400" dirty="0" err="1" smtClean="0"/>
              <a:t>джок</a:t>
            </a:r>
            <a:r>
              <a:rPr lang="ru-RU" sz="1400" dirty="0" smtClean="0"/>
              <a:t> терапия - самомассаж</a:t>
            </a:r>
            <a:br>
              <a:rPr lang="ru-RU" sz="1400" dirty="0" smtClean="0"/>
            </a:br>
            <a:r>
              <a:rPr lang="ru-RU" sz="1400" dirty="0" smtClean="0"/>
              <a:t>Ребёнок, прокатывая шарик, бигуди между ладошками и пальцами рук улучшает чувствительность конечностей, повышает тонус мышц и произносит заданный звук, </a:t>
            </a:r>
            <a:r>
              <a:rPr lang="ru-RU" sz="1400" dirty="0" err="1" smtClean="0"/>
              <a:t>чистоговорку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400" dirty="0" smtClean="0"/>
              <a:t>Пружинные кольца надеваются на пальчики ребёнка и прокатываются по ним, массируя каждый пальчик, проговаривая прямые и обратные слоги</a:t>
            </a:r>
            <a:r>
              <a:rPr lang="ru-RU" sz="1400" dirty="0"/>
              <a:t>.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Резиновые </a:t>
            </a:r>
            <a:r>
              <a:rPr lang="ru-RU" sz="1400" dirty="0"/>
              <a:t>мячики – автоматизация звуков в скороговорках, </a:t>
            </a:r>
            <a:r>
              <a:rPr lang="ru-RU" sz="1400" dirty="0" err="1"/>
              <a:t>чистоговорках</a:t>
            </a:r>
            <a:r>
              <a:rPr lang="ru-RU" sz="1400" dirty="0"/>
              <a:t>, в заданиях на словообразование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2571788"/>
            <a:ext cx="4104456" cy="338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00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8215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Пальчиковые игры – произнесение изолированного звука, слогов, </a:t>
            </a:r>
            <a:br>
              <a:rPr lang="ru-RU" sz="1800" dirty="0" smtClean="0"/>
            </a:br>
            <a:r>
              <a:rPr lang="ru-RU" sz="1800" dirty="0" smtClean="0"/>
              <a:t>изображение символов звука</a:t>
            </a:r>
            <a:br>
              <a:rPr lang="ru-RU" sz="1800" dirty="0" smtClean="0"/>
            </a:br>
            <a:r>
              <a:rPr lang="ru-RU" sz="1800" dirty="0" smtClean="0"/>
              <a:t>Счёты </a:t>
            </a:r>
            <a:r>
              <a:rPr lang="ru-RU" sz="1800" dirty="0"/>
              <a:t>– автоматизация звука в слогах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58" y="2106166"/>
            <a:ext cx="410445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375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Игра «</a:t>
            </a:r>
            <a:r>
              <a:rPr lang="ru-RU" sz="1800" dirty="0" err="1" smtClean="0"/>
              <a:t>Водилочка</a:t>
            </a:r>
            <a:r>
              <a:rPr lang="ru-RU" sz="1800" dirty="0" smtClean="0"/>
              <a:t>» - автоматизация изолированных звуков, развитие длительного речевого выдоха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371270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447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Игра «</a:t>
            </a:r>
            <a:r>
              <a:rPr lang="ru-RU" sz="1800" dirty="0" err="1" smtClean="0"/>
              <a:t>Водилочка</a:t>
            </a:r>
            <a:r>
              <a:rPr lang="ru-RU" sz="1800" dirty="0" smtClean="0"/>
              <a:t>» - обучение чтению по звуковым символам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916832"/>
            <a:ext cx="3960440" cy="3903596"/>
          </a:xfrm>
        </p:spPr>
      </p:pic>
    </p:spTree>
    <p:extLst>
      <p:ext uri="{BB962C8B-B14F-4D97-AF65-F5344CB8AC3E}">
        <p14:creationId xmlns:p14="http://schemas.microsoft.com/office/powerpoint/2010/main" val="529708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Песочная терапия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839" y="1628801"/>
            <a:ext cx="4117320" cy="3816423"/>
          </a:xfrm>
        </p:spPr>
      </p:pic>
    </p:spTree>
    <p:extLst>
      <p:ext uri="{BB962C8B-B14F-4D97-AF65-F5344CB8AC3E}">
        <p14:creationId xmlns:p14="http://schemas.microsoft.com/office/powerpoint/2010/main" val="3238620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Рисование пальчиками букв, выкладывание из фасоли и скорлупок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204864"/>
            <a:ext cx="428184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410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Выкладывание букв и фигур из счётных палочек</a:t>
            </a:r>
            <a:endParaRPr lang="ru-RU" sz="20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1844824"/>
            <a:ext cx="4104456" cy="3664774"/>
          </a:xfrm>
        </p:spPr>
      </p:pic>
    </p:spTree>
    <p:extLst>
      <p:ext uri="{BB962C8B-B14F-4D97-AF65-F5344CB8AC3E}">
        <p14:creationId xmlns:p14="http://schemas.microsoft.com/office/powerpoint/2010/main" val="5345781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190</TotalTime>
  <Words>195</Words>
  <Application>Microsoft Office PowerPoint</Application>
  <PresentationFormat>Экран (4:3)</PresentationFormat>
  <Paragraphs>22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Развитие мелкой моторики на логопедических занятиях</vt:lpstr>
      <vt:lpstr>Основная задача подготовки ребёнка к обучению – это развитие у него навыков «ручной умелости», так называемой мелкой моторики, уровень которой является одним из показателей интеллектуальной готовности к школе. Умение выполнять мелкие движения с предметами развивается в старшем дошкольном возрасте, а к 7-9 годам в основном заканчивается и созревание соответствующих зон головного мозга, поэтому на логопедических занятиях активно развивается мелкая моторика рук при автоматизации звуков.  Вертушка – длительное произнесение звуков</vt:lpstr>
      <vt:lpstr>Су-джок терапия - самомассаж Ребёнок, прокатывая шарик, бигуди между ладошками и пальцами рук улучшает чувствительность конечностей, повышает тонус мышц и произносит заданный звук, чистоговорку. Пружинные кольца надеваются на пальчики ребёнка и прокатываются по ним, массируя каждый пальчик, проговаривая прямые и обратные слоги.  Резиновые мячики – автоматизация звуков в скороговорках, чистоговорках, в заданиях на словообразование</vt:lpstr>
      <vt:lpstr>Пальчиковые игры – произнесение изолированного звука, слогов,  изображение символов звука Счёты – автоматизация звука в слогах</vt:lpstr>
      <vt:lpstr>Игра «Водилочка» - автоматизация изолированных звуков, развитие длительного речевого выдоха</vt:lpstr>
      <vt:lpstr>Игра «Водилочка» - обучение чтению по звуковым символам</vt:lpstr>
      <vt:lpstr>Песочная терапия </vt:lpstr>
      <vt:lpstr>Рисование пальчиками букв, выкладывание из фасоли и скорлупок </vt:lpstr>
      <vt:lpstr>Выкладывание букв и фигур из счётных палочек</vt:lpstr>
      <vt:lpstr>Трафареты - обведение контура предметов</vt:lpstr>
      <vt:lpstr>Раскраска, рисование по клеточкам,  печатание букв, слов, предложений</vt:lpstr>
      <vt:lpstr>Игры с кубиками, пазлы </vt:lpstr>
      <vt:lpstr>Пальчиковый театр</vt:lpstr>
      <vt:lpstr>Мозаика – звуковой анализ слов</vt:lpstr>
      <vt:lpstr>Мелкие игрушки, домино</vt:lpstr>
      <vt:lpstr>Игры «Шнуровка»</vt:lpstr>
      <vt:lpstr>Дети, владеющие навыками «ручной умелости», способны логически рассуждать, обладают достаточно развитой памятью, произвольным вниманием, и хорошо владеют связной речью  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мелкой моторики на логопедических занятиях</dc:title>
  <dc:creator>Admin</dc:creator>
  <cp:lastModifiedBy>Admin</cp:lastModifiedBy>
  <cp:revision>43</cp:revision>
  <dcterms:created xsi:type="dcterms:W3CDTF">2013-04-20T20:30:53Z</dcterms:created>
  <dcterms:modified xsi:type="dcterms:W3CDTF">2013-08-14T07:43:49Z</dcterms:modified>
</cp:coreProperties>
</file>