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2">
                <a:lumMod val="75000"/>
              </a:schemeClr>
            </a:gs>
            <a:gs pos="72000">
              <a:schemeClr val="bg1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2548AD-F9A6-490E-A942-E5345A3C86A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860243-33BC-48D8-96FA-FEC366FF98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Ягоды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 воспитатель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Сахарова С.Ю.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52839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смородина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5112568" cy="4536504"/>
          </a:xfrm>
        </p:spPr>
      </p:pic>
    </p:spTree>
    <p:extLst>
      <p:ext uri="{BB962C8B-B14F-4D97-AF65-F5344CB8AC3E}">
        <p14:creationId xmlns:p14="http://schemas.microsoft.com/office/powerpoint/2010/main" val="145688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</a:rPr>
              <a:t>с</a:t>
            </a:r>
            <a:r>
              <a:rPr lang="ru-RU" sz="4800" b="1" dirty="0" smtClean="0">
                <a:solidFill>
                  <a:srgbClr val="FF0000"/>
                </a:solidFill>
              </a:rPr>
              <a:t>мородина на кустарнике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344816" cy="5112568"/>
          </a:xfrm>
        </p:spPr>
      </p:pic>
    </p:spTree>
    <p:extLst>
      <p:ext uri="{BB962C8B-B14F-4D97-AF65-F5344CB8AC3E}">
        <p14:creationId xmlns:p14="http://schemas.microsoft.com/office/powerpoint/2010/main" val="92477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клубника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472608" cy="4032448"/>
          </a:xfrm>
        </p:spPr>
      </p:pic>
    </p:spTree>
    <p:extLst>
      <p:ext uri="{BB962C8B-B14F-4D97-AF65-F5344CB8AC3E}">
        <p14:creationId xmlns:p14="http://schemas.microsoft.com/office/powerpoint/2010/main" val="302955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2413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лубника на грядке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06" b="13659"/>
          <a:stretch/>
        </p:blipFill>
        <p:spPr>
          <a:xfrm>
            <a:off x="395536" y="1772816"/>
            <a:ext cx="8352928" cy="4824536"/>
          </a:xfrm>
        </p:spPr>
      </p:pic>
    </p:spTree>
    <p:extLst>
      <p:ext uri="{BB962C8B-B14F-4D97-AF65-F5344CB8AC3E}">
        <p14:creationId xmlns:p14="http://schemas.microsoft.com/office/powerpoint/2010/main" val="7105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малина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192688" cy="3960440"/>
          </a:xfrm>
        </p:spPr>
      </p:pic>
    </p:spTree>
    <p:extLst>
      <p:ext uri="{BB962C8B-B14F-4D97-AF65-F5344CB8AC3E}">
        <p14:creationId xmlns:p14="http://schemas.microsoft.com/office/powerpoint/2010/main" val="99824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476672"/>
            <a:ext cx="8229600" cy="93610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алина на кустарнике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424936" cy="5112568"/>
          </a:xfrm>
        </p:spPr>
      </p:pic>
    </p:spTree>
    <p:extLst>
      <p:ext uri="{BB962C8B-B14F-4D97-AF65-F5344CB8AC3E}">
        <p14:creationId xmlns:p14="http://schemas.microsoft.com/office/powerpoint/2010/main" val="146476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ишня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4104456" cy="4839196"/>
          </a:xfrm>
        </p:spPr>
      </p:pic>
    </p:spTree>
    <p:extLst>
      <p:ext uri="{BB962C8B-B14F-4D97-AF65-F5344CB8AC3E}">
        <p14:creationId xmlns:p14="http://schemas.microsoft.com/office/powerpoint/2010/main" val="112436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ишня на кустарнике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52928" cy="5472608"/>
          </a:xfrm>
        </p:spPr>
      </p:pic>
    </p:spTree>
    <p:extLst>
      <p:ext uri="{BB962C8B-B14F-4D97-AF65-F5344CB8AC3E}">
        <p14:creationId xmlns:p14="http://schemas.microsoft.com/office/powerpoint/2010/main" val="167096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земляника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0420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емляника на поляне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3466" r="1884" b="3656"/>
          <a:stretch/>
        </p:blipFill>
        <p:spPr>
          <a:xfrm>
            <a:off x="395536" y="1484784"/>
            <a:ext cx="8424936" cy="5112568"/>
          </a:xfrm>
        </p:spPr>
      </p:pic>
    </p:spTree>
    <p:extLst>
      <p:ext uri="{BB962C8B-B14F-4D97-AF65-F5344CB8AC3E}">
        <p14:creationId xmlns:p14="http://schemas.microsoft.com/office/powerpoint/2010/main" val="524487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</TotalTime>
  <Words>26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Ягоды</vt:lpstr>
      <vt:lpstr>клубника</vt:lpstr>
      <vt:lpstr>клубника на грядке</vt:lpstr>
      <vt:lpstr>малина</vt:lpstr>
      <vt:lpstr>малина на кустарнике</vt:lpstr>
      <vt:lpstr>вишня</vt:lpstr>
      <vt:lpstr>вишня на кустарнике</vt:lpstr>
      <vt:lpstr>земляника</vt:lpstr>
      <vt:lpstr>земляника на поляне</vt:lpstr>
      <vt:lpstr>смородина</vt:lpstr>
      <vt:lpstr>смородина на кустарнике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Ягоды</dc:title>
  <dc:creator>1</dc:creator>
  <cp:lastModifiedBy>1</cp:lastModifiedBy>
  <cp:revision>7</cp:revision>
  <dcterms:created xsi:type="dcterms:W3CDTF">2013-09-10T15:31:53Z</dcterms:created>
  <dcterms:modified xsi:type="dcterms:W3CDTF">2013-09-11T14:36:42Z</dcterms:modified>
</cp:coreProperties>
</file>