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59" r:id="rId9"/>
    <p:sldId id="272" r:id="rId10"/>
    <p:sldId id="273" r:id="rId11"/>
    <p:sldId id="260" r:id="rId12"/>
    <p:sldId id="274" r:id="rId13"/>
    <p:sldId id="275" r:id="rId14"/>
    <p:sldId id="261" r:id="rId15"/>
    <p:sldId id="276" r:id="rId16"/>
    <p:sldId id="277" r:id="rId17"/>
    <p:sldId id="262" r:id="rId18"/>
    <p:sldId id="278" r:id="rId19"/>
    <p:sldId id="279" r:id="rId20"/>
    <p:sldId id="263" r:id="rId21"/>
    <p:sldId id="280" r:id="rId22"/>
    <p:sldId id="281" r:id="rId23"/>
    <p:sldId id="264" r:id="rId24"/>
    <p:sldId id="282" r:id="rId25"/>
    <p:sldId id="283" r:id="rId26"/>
    <p:sldId id="265" r:id="rId27"/>
    <p:sldId id="284" r:id="rId28"/>
    <p:sldId id="285" r:id="rId29"/>
    <p:sldId id="266" r:id="rId30"/>
    <p:sldId id="286" r:id="rId31"/>
    <p:sldId id="287" r:id="rId32"/>
    <p:sldId id="26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6E40A-31F8-4C45-A734-30DE588F78DD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C1C0-17B1-4C10-8BC8-331AABB08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64896" cy="36724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ru-RU" sz="6600" b="1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Тест по </a:t>
            </a:r>
            <a:br>
              <a:rPr lang="ru-RU" sz="6600" b="1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ru-RU" sz="6600" b="1" dirty="0" smtClean="0">
                <a:solidFill>
                  <a:srgbClr val="00B050"/>
                </a:solidFill>
                <a:ea typeface="Arial Unicode MS" pitchFamily="34" charset="-128"/>
                <a:cs typeface="Arial Unicode MS" pitchFamily="34" charset="-128"/>
              </a:rPr>
              <a:t>природоведению </a:t>
            </a:r>
            <a:r>
              <a:rPr lang="ru-RU" sz="6600" dirty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6600" dirty="0">
                <a:ea typeface="Arial Unicode MS" pitchFamily="34" charset="-128"/>
                <a:cs typeface="Arial Unicode MS" pitchFamily="34" charset="-128"/>
              </a:rPr>
            </a:br>
            <a:endParaRPr lang="ru-RU" sz="6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064896" cy="18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endParaRPr lang="ru-RU" sz="4400" b="1" dirty="0" smtClean="0">
              <a:solidFill>
                <a:srgbClr val="C0000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r"/>
            <a:r>
              <a:rPr lang="ru-RU" sz="4400" b="1" dirty="0" smtClean="0">
                <a:solidFill>
                  <a:srgbClr val="C0000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Перейти к первому  вопросу…</a:t>
            </a:r>
            <a:endParaRPr lang="ru-RU" sz="44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endParaRPr lang="ru-RU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4400" dirty="0" smtClean="0">
              <a:latin typeface="+mj-lt"/>
            </a:endParaRPr>
          </a:p>
          <a:p>
            <a:pPr algn="ctr"/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8803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rgbClr val="C00000"/>
                </a:solidFill>
                <a:cs typeface="Times New Roman" pitchFamily="18" charset="0"/>
              </a:rPr>
              <a:t>Вопрос </a:t>
            </a:r>
            <a:r>
              <a:rPr lang="ru-RU" sz="6000" b="1" dirty="0">
                <a:solidFill>
                  <a:srgbClr val="C00000"/>
                </a:solidFill>
                <a:cs typeface="Times New Roman" pitchFamily="18" charset="0"/>
              </a:rPr>
              <a:t>четвертый:</a:t>
            </a:r>
            <a:br>
              <a:rPr lang="ru-RU" sz="6000" b="1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6000" b="1" dirty="0" smtClean="0"/>
              <a:t>Упавшие </a:t>
            </a:r>
            <a:r>
              <a:rPr lang="ru-RU" sz="6000" b="1" dirty="0"/>
              <a:t>на </a:t>
            </a:r>
            <a:r>
              <a:rPr lang="ru-RU" sz="6000" b="1" dirty="0" smtClean="0"/>
              <a:t>Землю</a:t>
            </a:r>
            <a:br>
              <a:rPr lang="ru-RU" sz="6000" b="1" dirty="0" smtClean="0"/>
            </a:br>
            <a:r>
              <a:rPr lang="ru-RU" sz="6000" b="1" dirty="0" smtClean="0"/>
              <a:t> </a:t>
            </a:r>
            <a:r>
              <a:rPr lang="ru-RU" sz="6000" b="1" dirty="0"/>
              <a:t>космические тела –</a:t>
            </a:r>
            <a:br>
              <a:rPr lang="ru-RU" sz="6000" b="1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024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астероиды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метеоры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кометы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метеориты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16890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6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00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4400" b="1" dirty="0">
              <a:solidFill>
                <a:srgbClr val="00B050"/>
              </a:solidFill>
              <a:latin typeface="+mj-lt"/>
              <a:cs typeface="Times New Roman" pitchFamily="18" charset="0"/>
              <a:hlinkClick r:id="" action="ppaction://noaction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пятый: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Какой </a:t>
            </a:r>
            <a:r>
              <a:rPr lang="ru-RU" b="1" dirty="0"/>
              <a:t>учёный предположил, что земной шар возник в результате катастрофы?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952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И. Кант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Ж. Бюффон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П. Лаплас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О.Ю. Шмидт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Попробуйте еще раз!</a:t>
            </a:r>
            <a:endParaRPr lang="ru-RU" sz="6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000" dirty="0">
              <a:latin typeface="+mj-lt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6642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 шестой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Сколько </a:t>
            </a:r>
            <a:r>
              <a:rPr lang="ru-RU" sz="4800" b="1" dirty="0"/>
              <a:t>материков на Земле</a:t>
            </a:r>
            <a:br>
              <a:rPr lang="ru-RU" sz="4800" b="1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240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4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5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6</a:t>
            </a:r>
            <a:b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7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Попробуйте еще раз!</a:t>
            </a:r>
            <a:endParaRPr lang="ru-RU" sz="6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66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5202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7300" b="1" dirty="0" smtClean="0">
                <a:solidFill>
                  <a:srgbClr val="C00000"/>
                </a:solidFill>
                <a:cs typeface="Times New Roman" pitchFamily="18" charset="0"/>
              </a:rPr>
              <a:t>Вопрос первый: </a:t>
            </a:r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7300" b="1" dirty="0" smtClean="0"/>
              <a:t>Планета – гигант</a:t>
            </a:r>
            <a:br>
              <a:rPr lang="ru-RU" sz="7300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168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+mj-lt"/>
                <a:hlinkClick r:id="rId2" action="ppaction://hlinksldjump"/>
              </a:rPr>
              <a:t>Плутон</a:t>
            </a:r>
            <a:br>
              <a:rPr lang="ru-RU" sz="4400" dirty="0" smtClean="0">
                <a:solidFill>
                  <a:schemeClr val="tx1"/>
                </a:solidFill>
                <a:latin typeface="+mj-lt"/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latin typeface="+mj-lt"/>
                <a:hlinkClick r:id="rId3" action="ppaction://hlinksldjump"/>
              </a:rPr>
              <a:t>Земля</a:t>
            </a:r>
            <a:br>
              <a:rPr lang="ru-RU" sz="4400" dirty="0" smtClean="0">
                <a:solidFill>
                  <a:schemeClr val="tx1"/>
                </a:solidFill>
                <a:latin typeface="+mj-lt"/>
                <a:hlinkClick r:id="rId3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latin typeface="+mj-lt"/>
                <a:hlinkClick r:id="rId4" action="ppaction://hlinksldjump"/>
              </a:rPr>
              <a:t>Венера</a:t>
            </a:r>
            <a:br>
              <a:rPr lang="ru-RU" sz="4400" dirty="0" smtClean="0">
                <a:solidFill>
                  <a:schemeClr val="tx1"/>
                </a:solidFill>
                <a:latin typeface="+mj-lt"/>
                <a:hlinkClick r:id="rId4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latin typeface="+mj-lt"/>
                <a:hlinkClick r:id="rId4" action="ppaction://hlinksldjump"/>
              </a:rPr>
              <a:t>Меркурий</a:t>
            </a:r>
            <a:endParaRPr lang="ru-RU" sz="4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седьмой: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Самый </a:t>
            </a:r>
            <a:r>
              <a:rPr lang="ru-RU" sz="4800" b="1" dirty="0"/>
              <a:t>большой </a:t>
            </a:r>
            <a:r>
              <a:rPr lang="ru-RU" sz="4800" b="1" dirty="0" smtClean="0"/>
              <a:t>материк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2403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Африка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Америка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Австралия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Евразия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933056"/>
            <a:ext cx="8219256" cy="21931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11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Попробуйте еще раз!</a:t>
            </a:r>
            <a:endParaRPr lang="ru-RU" sz="11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6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76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176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024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восьмой: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Состояние </a:t>
            </a:r>
            <a:r>
              <a:rPr lang="ru-RU" sz="4800" b="1" dirty="0"/>
              <a:t>нижнего слоя атмосферы в данном месте и в данный момент.</a:t>
            </a:r>
            <a:br>
              <a:rPr lang="ru-RU" sz="4800" b="1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736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климат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погода</a:t>
            </a:r>
            <a:b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ветер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гроза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93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Попробуйте еще раз!</a:t>
            </a:r>
            <a:endParaRPr lang="ru-RU" sz="93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4482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" action="ppaction://noaction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6642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девятый:</a:t>
            </a: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/>
              <a:t>Часть </a:t>
            </a:r>
            <a:r>
              <a:rPr lang="ru-RU" sz="5300" b="1" dirty="0"/>
              <a:t>океана, которая вдается в сушу называют</a:t>
            </a:r>
            <a:br>
              <a:rPr lang="ru-RU" sz="5300" b="1" dirty="0"/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880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пруд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река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озеро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море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7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Попробуйте еще раз!</a:t>
            </a:r>
            <a:endParaRPr lang="ru-RU" sz="7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Далее</a:t>
            </a:r>
            <a:endParaRPr lang="ru-RU" sz="8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десятый: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Подземные </a:t>
            </a:r>
            <a:r>
              <a:rPr lang="ru-RU" sz="4800" b="1" dirty="0"/>
              <a:t>воды, выходящие на поверхность</a:t>
            </a:r>
            <a:br>
              <a:rPr lang="ru-RU" sz="4800" b="1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952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ручей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источник</a:t>
            </a:r>
            <a:b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река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пруд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08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6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Попробуйте еще раз!</a:t>
            </a:r>
            <a:endParaRPr lang="ru-RU" sz="8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63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Далее</a:t>
            </a:r>
            <a:endParaRPr lang="ru-RU" sz="63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одиннадцатый: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>Зеленый </a:t>
            </a:r>
            <a:r>
              <a:rPr lang="ru-RU" sz="4800" b="1" dirty="0"/>
              <a:t>цвет клеткам растений придают</a:t>
            </a:r>
            <a:br>
              <a:rPr lang="ru-RU" sz="4800" b="1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0963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ядро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лизосомы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hlinkClick r:id="rId4" action="ppaction://hlinksldjump"/>
              </a:rPr>
              <a:t>хлоропласты</a:t>
            </a:r>
            <a:br>
              <a:rPr lang="ru-RU" sz="4400" dirty="0" smtClean="0">
                <a:solidFill>
                  <a:schemeClr val="tx1"/>
                </a:solidFill>
                <a:hlinkClick r:id="rId4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митохондрии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93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Попробуйте еще раз!</a:t>
            </a:r>
            <a:endParaRPr lang="ru-RU" sz="93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6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7"/>
            <a:ext cx="7772400" cy="25202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cs typeface="Times New Roman" pitchFamily="18" charset="0"/>
              </a:rPr>
              <a:t>Вопрос </a:t>
            </a:r>
            <a:r>
              <a:rPr lang="ru-RU" sz="4800" b="1" dirty="0">
                <a:solidFill>
                  <a:srgbClr val="C00000"/>
                </a:solidFill>
                <a:cs typeface="Times New Roman" pitchFamily="18" charset="0"/>
              </a:rPr>
              <a:t>второй: 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>Выберите </a:t>
            </a:r>
            <a:r>
              <a:rPr lang="ru-RU" sz="4800" b="1" dirty="0"/>
              <a:t>правильное выражение:</a:t>
            </a:r>
            <a:r>
              <a:rPr lang="ru-RU" sz="6600" b="1" dirty="0"/>
              <a:t/>
            </a:r>
            <a:br>
              <a:rPr lang="ru-RU" sz="6600" b="1" dirty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j-lt"/>
                <a:hlinkClick r:id="rId2" action="ppaction://hlinksldjump"/>
              </a:rPr>
              <a:t>Материки совершенно неподвижны</a:t>
            </a:r>
            <a:r>
              <a:rPr lang="ru-RU" sz="36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+mj-lt"/>
              </a:rPr>
            </a:br>
            <a:r>
              <a:rPr lang="ru-RU" sz="3600" dirty="0" smtClean="0">
                <a:solidFill>
                  <a:schemeClr val="tx1"/>
                </a:solidFill>
                <a:latin typeface="+mj-lt"/>
                <a:hlinkClick r:id="rId2" action="ppaction://hlinksldjump"/>
              </a:rPr>
              <a:t>Мантия находится в центре нашей планеты</a:t>
            </a:r>
            <a:r>
              <a:rPr lang="ru-RU" sz="36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+mj-lt"/>
              </a:rPr>
            </a:br>
            <a:r>
              <a:rPr lang="ru-RU" sz="3600" dirty="0" smtClean="0">
                <a:solidFill>
                  <a:schemeClr val="tx1"/>
                </a:solidFill>
                <a:latin typeface="+mj-lt"/>
                <a:hlinkClick r:id="rId3" action="ppaction://hlinksldjump"/>
              </a:rPr>
              <a:t>Ядро состоит из железа</a:t>
            </a:r>
            <a:r>
              <a:rPr lang="ru-RU" sz="3600" dirty="0" smtClean="0">
                <a:solidFill>
                  <a:schemeClr val="tx1"/>
                </a:solidFill>
                <a:latin typeface="+mj-lt"/>
                <a:hlinkClick r:id="rId4" action="ppaction://hlinksldjump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+mj-lt"/>
                <a:hlinkClick r:id="rId4" action="ppaction://hlinksldjump"/>
              </a:rPr>
            </a:br>
            <a:r>
              <a:rPr lang="ru-RU" sz="3600" dirty="0" smtClean="0">
                <a:solidFill>
                  <a:schemeClr val="tx1"/>
                </a:solidFill>
                <a:latin typeface="+mj-lt"/>
                <a:hlinkClick r:id="rId2" action="ppaction://hlinksldjump"/>
              </a:rPr>
              <a:t>Гидросфера – твёрдая оболочка Земли</a:t>
            </a:r>
            <a:endParaRPr lang="ru-RU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93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rId3" action="ppaction://hlinksldjump"/>
              </a:rPr>
              <a:t>Попробуйте еще раз!</a:t>
            </a:r>
            <a:endParaRPr lang="ru-RU" sz="93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Молодец!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" action="ppaction://noaction"/>
            </a:endParaRP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Далее</a:t>
            </a:r>
            <a:endParaRPr lang="ru-RU" sz="54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24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Вопрос третий: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Небесные </a:t>
            </a:r>
            <a:r>
              <a:rPr lang="ru-RU" b="1" dirty="0"/>
              <a:t>тела, имеющие ядро и хвост, движущиеся по вытянутым орбитам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808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астероиды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метеоры</a:t>
            </a:r>
            <a:b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  <a:t>кометы</a:t>
            </a:r>
            <a:br>
              <a:rPr lang="ru-RU" sz="4400" dirty="0" smtClean="0">
                <a:solidFill>
                  <a:schemeClr val="tx1"/>
                </a:solidFill>
                <a:hlinkClick r:id="rId3" action="ppaction://hlinksldjump"/>
              </a:rPr>
            </a:br>
            <a:r>
              <a:rPr lang="ru-RU" sz="4400" dirty="0" smtClean="0">
                <a:solidFill>
                  <a:schemeClr val="tx1"/>
                </a:solidFill>
                <a:hlinkClick r:id="rId2" action="ppaction://hlinksldjump"/>
              </a:rPr>
              <a:t>метеориты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Увы…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4400" b="1" dirty="0" smtClean="0">
              <a:solidFill>
                <a:srgbClr val="00B050"/>
              </a:solidFill>
              <a:latin typeface="+mj-lt"/>
              <a:cs typeface="Times New Roman" pitchFamily="18" charset="0"/>
              <a:hlinkClick r:id="rId2" action="ppaction://hlinksldjump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+mj-lt"/>
                <a:cs typeface="Times New Roman" pitchFamily="18" charset="0"/>
                <a:hlinkClick r:id="" action="ppaction://noaction"/>
              </a:rPr>
              <a:t>Попробуйте еще раз!</a:t>
            </a:r>
            <a:endParaRPr lang="ru-RU" sz="6000" b="1" dirty="0" smtClean="0">
              <a:solidFill>
                <a:srgbClr val="00B050"/>
              </a:solidFill>
              <a:latin typeface="+mj-lt"/>
              <a:cs typeface="Times New Roman" pitchFamily="18" charset="0"/>
            </a:endParaRPr>
          </a:p>
          <a:p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133</Words>
  <Application>Microsoft Office PowerPoint</Application>
  <PresentationFormat>Экран (4:3)</PresentationFormat>
  <Paragraphs>105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Тест по  природоведению  </vt:lpstr>
      <vt:lpstr>  Вопрос первый:  Планета – гигант  </vt:lpstr>
      <vt:lpstr>Увы…</vt:lpstr>
      <vt:lpstr>Молодец!</vt:lpstr>
      <vt:lpstr> Вопрос второй:  Выберите правильное выражение: </vt:lpstr>
      <vt:lpstr>Увы…</vt:lpstr>
      <vt:lpstr>Молодец!</vt:lpstr>
      <vt:lpstr>  Вопрос третий:  Небесные тела, имеющие ядро и хвост, движущиеся по вытянутым орбитам </vt:lpstr>
      <vt:lpstr>Увы…</vt:lpstr>
      <vt:lpstr>Молодец!</vt:lpstr>
      <vt:lpstr>   Вопрос четвертый: Упавшие на Землю  космические тела –  </vt:lpstr>
      <vt:lpstr>Увы…</vt:lpstr>
      <vt:lpstr>Молодец!</vt:lpstr>
      <vt:lpstr>Вопрос пятый: Какой учёный предположил, что земной шар возник в результате катастрофы? </vt:lpstr>
      <vt:lpstr>Увы…</vt:lpstr>
      <vt:lpstr>Молодец!</vt:lpstr>
      <vt:lpstr>Вопрос  шестой Сколько материков на Земле </vt:lpstr>
      <vt:lpstr>Увы…</vt:lpstr>
      <vt:lpstr>Молодец!</vt:lpstr>
      <vt:lpstr>Вопрос седьмой: Самый большой материк</vt:lpstr>
      <vt:lpstr>Увы…</vt:lpstr>
      <vt:lpstr>Молодец!</vt:lpstr>
      <vt:lpstr> Вопрос восьмой: Состояние нижнего слоя атмосферы в данном месте и в данный момент. </vt:lpstr>
      <vt:lpstr>Увы…</vt:lpstr>
      <vt:lpstr>Молодец!</vt:lpstr>
      <vt:lpstr> Вопрос девятый: Часть океана, которая вдается в сушу называют </vt:lpstr>
      <vt:lpstr>Увы…</vt:lpstr>
      <vt:lpstr>Молодец!</vt:lpstr>
      <vt:lpstr>Вопрос десятый: Подземные воды, выходящие на поверхность </vt:lpstr>
      <vt:lpstr>Увы…</vt:lpstr>
      <vt:lpstr>Молодец!</vt:lpstr>
      <vt:lpstr>Вопрос одиннадцатый: Зеленый цвет клеткам растений придают </vt:lpstr>
      <vt:lpstr>Увы…</vt:lpstr>
      <vt:lpstr>Молодец!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природоведению</dc:title>
  <dc:creator>admin</dc:creator>
  <cp:lastModifiedBy>Галя</cp:lastModifiedBy>
  <cp:revision>18</cp:revision>
  <dcterms:created xsi:type="dcterms:W3CDTF">2013-05-28T14:49:21Z</dcterms:created>
  <dcterms:modified xsi:type="dcterms:W3CDTF">2013-11-08T13:19:29Z</dcterms:modified>
</cp:coreProperties>
</file>