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6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A9A44D0-94C0-4B14-8463-BA1BB5DDBF1B}" type="datetimeFigureOut">
              <a:rPr lang="ru-RU"/>
              <a:pPr>
                <a:defRPr/>
              </a:pPr>
              <a:t>04.05.2011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6A8BD12-0827-4FF8-9A93-B40EDAEF8B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20D09A-4893-49EF-B66A-CBAD3FD92BA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B63E162-E7CB-41CD-8283-1478D199749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D66317-5F8D-4FAB-ACF8-F25BE16E0D9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FA8C661-8982-4BDD-AB87-EB5D70EDFB6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31C8D8C-3A5F-4D2A-876A-28C1DA90A6E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9A275A2-A64C-4467-9BBA-861419E04F1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59FCB-0A5D-464B-B501-113B17946D77}" type="datetimeFigureOut">
              <a:rPr lang="ru-RU"/>
              <a:pPr>
                <a:defRPr/>
              </a:pPr>
              <a:t>04.05.2011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924EA-E019-4564-B31B-425D514A33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F92E7-F9CB-4825-87C3-B8A6781F87E3}" type="datetimeFigureOut">
              <a:rPr lang="ru-RU"/>
              <a:pPr>
                <a:defRPr/>
              </a:pPr>
              <a:t>04.05.2011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EA9C7-355B-4845-B7E4-079D45E275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C8F18-1606-4C09-98E1-13DCD195364F}" type="datetimeFigureOut">
              <a:rPr lang="ru-RU"/>
              <a:pPr>
                <a:defRPr/>
              </a:pPr>
              <a:t>04.05.2011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92703-E51E-479C-80C2-D325F95BB2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E93A2-4BD5-44CA-8DC9-52B34BDC2F18}" type="datetimeFigureOut">
              <a:rPr lang="ru-RU"/>
              <a:pPr>
                <a:defRPr/>
              </a:pPr>
              <a:t>04.05.2011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85BBA-46D8-466E-96A4-1B31FE3DAA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0F13-E2EA-4E26-8F3B-B50C323D10F0}" type="datetimeFigureOut">
              <a:rPr lang="ru-RU"/>
              <a:pPr>
                <a:defRPr/>
              </a:pPr>
              <a:t>04.05.2011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1E5C6-90B9-4E52-BCF9-10C45AC1E8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977D5-072C-4E7D-8C49-80D7746E92D5}" type="datetimeFigureOut">
              <a:rPr lang="ru-RU"/>
              <a:pPr>
                <a:defRPr/>
              </a:pPr>
              <a:t>04.05.2011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CCD7D-95F5-4F35-A663-4A2916990E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4D356-A6DE-42DE-87C7-3E91EB92B57B}" type="datetimeFigureOut">
              <a:rPr lang="ru-RU"/>
              <a:pPr>
                <a:defRPr/>
              </a:pPr>
              <a:t>04.05.2011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E2B39-D927-47A1-90AA-90CF30D6C6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4C323-7193-4A5F-90A9-185FC3674BC9}" type="datetimeFigureOut">
              <a:rPr lang="ru-RU"/>
              <a:pPr>
                <a:defRPr/>
              </a:pPr>
              <a:t>04.05.2011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A6DF7-04F9-4BD0-9FC3-36698C57B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C0116-D237-487B-8F3C-2E9A2568B997}" type="datetimeFigureOut">
              <a:rPr lang="ru-RU"/>
              <a:pPr>
                <a:defRPr/>
              </a:pPr>
              <a:t>04.05.2011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E8CCA-3E30-4B12-A159-198C5D2F81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82374-298E-4B8D-AE66-6089C67980D4}" type="datetimeFigureOut">
              <a:rPr lang="ru-RU"/>
              <a:pPr>
                <a:defRPr/>
              </a:pPr>
              <a:t>04.05.2011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2CCB4-2D0C-42A0-8DA4-7D270126D3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7A4EF-CF17-4201-B273-6FAAD554D818}" type="datetimeFigureOut">
              <a:rPr lang="ru-RU"/>
              <a:pPr>
                <a:defRPr/>
              </a:pPr>
              <a:t>04.05.2011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32D14-0844-401C-BEE4-6E8FA4B849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A54F3EA-A7F4-42D7-9087-93B1E9812FE9}" type="datetimeFigureOut">
              <a:rPr lang="ru-RU"/>
              <a:pPr>
                <a:defRPr/>
              </a:pPr>
              <a:t>04.05.2011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02596AD-41E7-4B7A-89BB-9EF1323CF5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ffor.ru/contents/03_01_91.php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Подготовка к школе</a:t>
            </a:r>
            <a:br>
              <a:rPr lang="ru-RU" sz="3200" dirty="0" smtClean="0"/>
            </a:br>
            <a:r>
              <a:rPr lang="ru-RU" sz="3200" dirty="0" smtClean="0"/>
              <a:t>Обобщение раздела «Положение и размеры»</a:t>
            </a:r>
            <a:endParaRPr lang="ru-RU" sz="3200" dirty="0"/>
          </a:p>
        </p:txBody>
      </p:sp>
      <p:pic>
        <p:nvPicPr>
          <p:cNvPr id="5" name="Picture 3" descr="D:\Скрины для контакта\effor-ru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643050"/>
            <a:ext cx="7000924" cy="411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Объект 7"/>
          <p:cNvPicPr>
            <a:picLocks noGrp="1" noChangeAspect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179388" y="6597650"/>
            <a:ext cx="720725" cy="239713"/>
          </a:xfrm>
        </p:spPr>
      </p:pic>
      <p:sp>
        <p:nvSpPr>
          <p:cNvPr id="2051" name="TextBox 8"/>
          <p:cNvSpPr txBox="1">
            <a:spLocks noChangeArrowheads="1"/>
          </p:cNvSpPr>
          <p:nvPr/>
        </p:nvSpPr>
        <p:spPr bwMode="auto">
          <a:xfrm>
            <a:off x="2411413" y="6577013"/>
            <a:ext cx="56165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02060"/>
                </a:solidFill>
              </a:rPr>
              <a:t>бесплатные тесты и учебные курсы, онлайн-репетитор</a:t>
            </a:r>
          </a:p>
        </p:txBody>
      </p:sp>
      <p:pic>
        <p:nvPicPr>
          <p:cNvPr id="2052" name="Рисунок 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01013" y="6600825"/>
            <a:ext cx="719137" cy="2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134475" cy="655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Объект 7"/>
          <p:cNvPicPr>
            <a:picLocks noGrp="1" noChangeAspect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179388" y="6597650"/>
            <a:ext cx="720725" cy="239713"/>
          </a:xfrm>
        </p:spPr>
      </p:pic>
      <p:sp>
        <p:nvSpPr>
          <p:cNvPr id="3075" name="TextBox 8"/>
          <p:cNvSpPr txBox="1">
            <a:spLocks noChangeArrowheads="1"/>
          </p:cNvSpPr>
          <p:nvPr/>
        </p:nvSpPr>
        <p:spPr bwMode="auto">
          <a:xfrm>
            <a:off x="2411413" y="6577013"/>
            <a:ext cx="56165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02060"/>
                </a:solidFill>
              </a:rPr>
              <a:t>бесплатные тесты и учебные курсы, онлайн-репетитор</a:t>
            </a:r>
          </a:p>
        </p:txBody>
      </p:sp>
      <p:pic>
        <p:nvPicPr>
          <p:cNvPr id="3076" name="Рисунок 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01013" y="6600825"/>
            <a:ext cx="719137" cy="2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134475" cy="655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Объект 7"/>
          <p:cNvPicPr>
            <a:picLocks noGrp="1" noChangeAspect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179388" y="6597650"/>
            <a:ext cx="720725" cy="239713"/>
          </a:xfrm>
        </p:spPr>
      </p:pic>
      <p:sp>
        <p:nvSpPr>
          <p:cNvPr id="4099" name="TextBox 8"/>
          <p:cNvSpPr txBox="1">
            <a:spLocks noChangeArrowheads="1"/>
          </p:cNvSpPr>
          <p:nvPr/>
        </p:nvSpPr>
        <p:spPr bwMode="auto">
          <a:xfrm>
            <a:off x="2411413" y="6577013"/>
            <a:ext cx="56165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02060"/>
                </a:solidFill>
              </a:rPr>
              <a:t>бесплатные тесты и учебные курсы, онлайн-репетитор</a:t>
            </a:r>
          </a:p>
        </p:txBody>
      </p:sp>
      <p:pic>
        <p:nvPicPr>
          <p:cNvPr id="4100" name="Рисунок 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01013" y="6600825"/>
            <a:ext cx="719137" cy="2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134475" cy="655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Объект 7"/>
          <p:cNvPicPr>
            <a:picLocks noGrp="1" noChangeAspect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179388" y="6597650"/>
            <a:ext cx="720725" cy="239713"/>
          </a:xfrm>
        </p:spPr>
      </p:pic>
      <p:sp>
        <p:nvSpPr>
          <p:cNvPr id="5123" name="TextBox 8"/>
          <p:cNvSpPr txBox="1">
            <a:spLocks noChangeArrowheads="1"/>
          </p:cNvSpPr>
          <p:nvPr/>
        </p:nvSpPr>
        <p:spPr bwMode="auto">
          <a:xfrm>
            <a:off x="2411413" y="6577013"/>
            <a:ext cx="56165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02060"/>
                </a:solidFill>
              </a:rPr>
              <a:t>бесплатные тесты и учебные курсы, онлайн-репетитор</a:t>
            </a:r>
          </a:p>
        </p:txBody>
      </p:sp>
      <p:pic>
        <p:nvPicPr>
          <p:cNvPr id="5124" name="Рисунок 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01013" y="6600825"/>
            <a:ext cx="719137" cy="2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134475" cy="655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Объект 7"/>
          <p:cNvPicPr>
            <a:picLocks noGrp="1" noChangeAspect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179388" y="6597650"/>
            <a:ext cx="720725" cy="239713"/>
          </a:xfrm>
        </p:spPr>
      </p:pic>
      <p:sp>
        <p:nvSpPr>
          <p:cNvPr id="6147" name="TextBox 8"/>
          <p:cNvSpPr txBox="1">
            <a:spLocks noChangeArrowheads="1"/>
          </p:cNvSpPr>
          <p:nvPr/>
        </p:nvSpPr>
        <p:spPr bwMode="auto">
          <a:xfrm>
            <a:off x="2411413" y="6577013"/>
            <a:ext cx="56165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02060"/>
                </a:solidFill>
              </a:rPr>
              <a:t>бесплатные тесты и учебные курсы, онлайн-репетитор</a:t>
            </a:r>
          </a:p>
        </p:txBody>
      </p:sp>
      <p:pic>
        <p:nvPicPr>
          <p:cNvPr id="6148" name="Рисунок 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01013" y="6600825"/>
            <a:ext cx="719137" cy="2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134475" cy="655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Объект 7"/>
          <p:cNvPicPr>
            <a:picLocks noGrp="1" noChangeAspect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179388" y="6597650"/>
            <a:ext cx="720725" cy="239713"/>
          </a:xfrm>
        </p:spPr>
      </p:pic>
      <p:sp>
        <p:nvSpPr>
          <p:cNvPr id="7171" name="TextBox 8"/>
          <p:cNvSpPr txBox="1">
            <a:spLocks noChangeArrowheads="1"/>
          </p:cNvSpPr>
          <p:nvPr/>
        </p:nvSpPr>
        <p:spPr bwMode="auto">
          <a:xfrm>
            <a:off x="2411413" y="6577013"/>
            <a:ext cx="56165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02060"/>
                </a:solidFill>
              </a:rPr>
              <a:t>бесплатные тесты и учебные курсы, онлайн-репетитор</a:t>
            </a:r>
          </a:p>
        </p:txBody>
      </p:sp>
      <p:pic>
        <p:nvPicPr>
          <p:cNvPr id="7172" name="Рисунок 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01013" y="6600825"/>
            <a:ext cx="719137" cy="2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134475" cy="655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5654692"/>
          </a:xfrm>
        </p:spPr>
        <p:txBody>
          <a:bodyPr/>
          <a:lstStyle/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2000" b="1" dirty="0" smtClean="0"/>
              <a:t>Презентации созданы с помощью тестов образовательного сайта </a:t>
            </a:r>
            <a:r>
              <a:rPr lang="en-US" sz="2000" b="1" dirty="0" smtClean="0"/>
              <a:t>Effor.ru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en-US" sz="1600" dirty="0" smtClean="0">
                <a:hlinkClick r:id="rId2"/>
              </a:rPr>
              <a:t>http://effor.ru/contents/03_01_91.php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51</Words>
  <Application>Microsoft Office PowerPoint</Application>
  <PresentationFormat>Экран (4:3)</PresentationFormat>
  <Paragraphs>14</Paragraphs>
  <Slides>8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Calibri</vt:lpstr>
      <vt:lpstr>Arial</vt:lpstr>
      <vt:lpstr>Тема Office</vt:lpstr>
      <vt:lpstr>Подготовка к школе Обобщение раздела «Положение и размеры»</vt:lpstr>
      <vt:lpstr>Слайд 2</vt:lpstr>
      <vt:lpstr>Слайд 3</vt:lpstr>
      <vt:lpstr>Слайд 4</vt:lpstr>
      <vt:lpstr>Слайд 5</vt:lpstr>
      <vt:lpstr>Слайд 6</vt:lpstr>
      <vt:lpstr>Слайд 7</vt:lpstr>
      <vt:lpstr> Презентации созданы с помощью тестов образовательного сайта Effor.ru  http://effor.ru/contents/03_01_91.php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gudel</cp:lastModifiedBy>
  <cp:revision>12</cp:revision>
  <dcterms:created xsi:type="dcterms:W3CDTF">2011-04-14T11:53:31Z</dcterms:created>
  <dcterms:modified xsi:type="dcterms:W3CDTF">2011-05-04T11:48:31Z</dcterms:modified>
</cp:coreProperties>
</file>