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69" r:id="rId3"/>
    <p:sldId id="257" r:id="rId4"/>
    <p:sldId id="271" r:id="rId5"/>
    <p:sldId id="274" r:id="rId6"/>
    <p:sldId id="272" r:id="rId7"/>
    <p:sldId id="258" r:id="rId8"/>
    <p:sldId id="259" r:id="rId9"/>
    <p:sldId id="260" r:id="rId10"/>
    <p:sldId id="261" r:id="rId11"/>
    <p:sldId id="270" r:id="rId12"/>
    <p:sldId id="262" r:id="rId13"/>
    <p:sldId id="263" r:id="rId14"/>
    <p:sldId id="273" r:id="rId15"/>
    <p:sldId id="264" r:id="rId16"/>
    <p:sldId id="266" r:id="rId17"/>
    <p:sldId id="26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035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3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Рисунок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7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Рисунок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7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</a:rPr>
              <a:t>Основные вопросы:</a:t>
            </a:r>
            <a:endParaRPr lang="ru-RU" sz="4800" b="1" dirty="0">
              <a:solidFill>
                <a:srgbClr val="FFFF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ком или о чём будет произведение</a:t>
            </a:r>
            <a:r>
              <a:rPr lang="en-US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36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какое время года будут происходить события</a:t>
            </a:r>
            <a:r>
              <a:rPr lang="en-US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36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могло произойти с героем произведения</a:t>
            </a:r>
            <a:r>
              <a:rPr lang="en-US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36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Каков жанр этого произведения: рассказ или сказка</a:t>
            </a:r>
            <a:r>
              <a:rPr lang="en-US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Администратор\Рабочий стол\Рисунок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7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</a:rPr>
              <a:t>Физминутка</a:t>
            </a:r>
            <a:endParaRPr lang="ru-RU" sz="6000" b="1" dirty="0">
              <a:solidFill>
                <a:srgbClr val="FFFF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4294967295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Ветер тихо клён качает,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Вправо, влево наклоняет.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 наклон, два наклон-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Зашумел листвою клён.</a:t>
            </a:r>
            <a:endParaRPr lang="ru-RU" sz="5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Администратор\Рабочий стол\Рисунок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7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часть</a:t>
            </a:r>
            <a:endParaRPr lang="ru-RU" sz="6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4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Каков жанр произведения</a:t>
            </a:r>
            <a:r>
              <a:rPr 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40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главный герой сказки</a:t>
            </a:r>
            <a:r>
              <a:rPr 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>
              <a:buNone/>
            </a:pPr>
            <a:r>
              <a:rPr lang="en-US" sz="4000" b="1" dirty="0" smtClean="0">
                <a:solidFill>
                  <a:srgbClr val="002060"/>
                </a:solidFill>
              </a:rPr>
              <a:t>                                             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8" name="Picture 7" descr="zajats4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4071942"/>
            <a:ext cx="2418058" cy="23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Администратор\Рабочий стол\Рисунок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7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2 </a:t>
            </a:r>
            <a:r>
              <a:rPr lang="ru-RU" b="1" dirty="0" smtClean="0">
                <a:solidFill>
                  <a:srgbClr val="FFFF00"/>
                </a:solidFill>
              </a:rPr>
              <a:t>часть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44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4400" b="1" dirty="0" smtClean="0">
                <a:solidFill>
                  <a:srgbClr val="FFC000"/>
                </a:solidFill>
              </a:rPr>
              <a:t>Каким мы увидели зайчонка в произведении</a:t>
            </a:r>
            <a:r>
              <a:rPr lang="en-US" sz="4400" b="1" dirty="0" smtClean="0">
                <a:solidFill>
                  <a:srgbClr val="FFC000"/>
                </a:solidFill>
              </a:rPr>
              <a:t>?</a:t>
            </a:r>
            <a:endParaRPr lang="ru-RU" sz="4400" b="1" dirty="0">
              <a:solidFill>
                <a:srgbClr val="FFC000"/>
              </a:solidFill>
            </a:endParaRPr>
          </a:p>
        </p:txBody>
      </p:sp>
      <p:pic>
        <p:nvPicPr>
          <p:cNvPr id="7" name="Picture 7" descr="zajats4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3786190"/>
            <a:ext cx="2418058" cy="23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Администратор\Рабочий стол\Рисунок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7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zajats4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2714620"/>
            <a:ext cx="264475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Характеристика</a:t>
            </a:r>
            <a:endParaRPr lang="ru-RU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1857364"/>
            <a:ext cx="842968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Любопытный          Любознательный</a:t>
            </a:r>
          </a:p>
          <a:p>
            <a:pPr>
              <a:defRPr/>
            </a:pP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</a:t>
            </a:r>
          </a:p>
          <a:p>
            <a:pPr>
              <a:defRPr/>
            </a:pPr>
            <a:endParaRPr lang="ru-RU" sz="40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Смелый</a:t>
            </a:r>
          </a:p>
          <a:p>
            <a:pPr>
              <a:defRPr/>
            </a:pP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</a:t>
            </a:r>
          </a:p>
          <a:p>
            <a:pPr>
              <a:defRPr/>
            </a:pP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pPr>
              <a:defRPr/>
            </a:pP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Беспокойный</a:t>
            </a:r>
          </a:p>
          <a:p>
            <a:pPr>
              <a:defRPr/>
            </a:pP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Решительный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Администратор\Рабочий стол\Рисунок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7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вы думаете, чем закончится сказка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3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Вернётся ли зайчонок с наступлением весны к своим родственникам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pic>
        <p:nvPicPr>
          <p:cNvPr id="7" name="Picture 7" descr="zajats4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4071942"/>
            <a:ext cx="2418058" cy="23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3" presetClass="path" presetSubtype="0" accel="50000" decel="5000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 C 0.015 0.032  0.037 0.06533  0.055 0.07867  C 0.082 0.1  0.108 0.108  0.113 0.09733  C 0.117 0.08667  0.099 0.06  0.072 0.03867  C 0.054 0.02533  0.021 0.016  -0.008 0.01467  C -0.036 0.016  -0.07 0.02533  -0.088 0.03867  C -0.115 0.06  -0.133 0.08667  -0.128 0.09733  C -0.123 0.108  -0.097 0.1  -0.071 0.07867  C -0.053 0.06533  -0.03 0.032  -0.016 0  C -0.001 -0.03333  0.009 -0.07733  0.009 -0.10533  C 0.009 -0.148  0.002 -0.18133  -0.008 -0.18133  C -0.017 -0.18133  -0.025 -0.148  -0.025 -0.10533  C -0.025 -0.07733  -0.014 -0.03333  0 0  Z" pathEditMode="relative" ptsTypes="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2.22222E-6 3.7037E-7 C -0.01337 -0.02407 -0.04219 -0.0331 -0.06354 -0.03958 C -0.07413 -0.03819 -0.07934 -0.03819 -0.08784 -0.03056 C -0.08993 -0.01944 -0.09583 -0.01088 -0.09861 3.7037E-7 C -0.09913 0.00671 -0.09774 0.01389 -0.1 0.01991 C -0.10087 0.02222 -0.10295 0.01643 -0.10399 0.01435 C -0.10469 0.01273 -0.10469 0.01065 -0.10538 0.00903 C -0.10868 0.00046 -0.11198 -0.00185 -0.11892 -0.0037 C -0.1283 -0.00232 -0.13333 -0.00023 -0.14184 0.0037 C -0.15069 -0.00046 -0.14444 -0.00301 -0.14861 -0.01088 C -0.15503 -0.02292 -0.16406 -0.02616 -0.1743 -0.02894 C -0.18055 -0.02824 -0.18715 -0.02523 -0.19323 -0.02708 C -0.19514 -0.02778 -0.19896 -0.04491 -0.2026 -0.04861 C -0.2125 -0.05857 -0.23489 -0.0669 -0.24722 -0.07037 C -0.25399 -0.06968 -0.26076 -0.07014 -0.26753 -0.06852 C -0.26909 -0.06806 -0.26996 -0.06412 -0.27153 -0.06482 C -0.27344 -0.06574 -0.27344 -0.06968 -0.2743 -0.07199 C -0.27604 -0.09722 -0.28333 -0.13519 -0.3026 -0.14769 C -0.30729 -0.15069 -0.31267 -0.15093 -0.31753 -0.15324 C -0.32344 -0.15255 -0.32934 -0.15347 -0.33507 -0.15139 C -0.33646 -0.15093 -0.35295 -0.13611 -0.35538 -0.13333 C -0.35989 -0.12801 -0.36215 -0.12454 -0.36475 -0.11713 C -0.36597 -0.11366 -0.36753 -0.10625 -0.36753 -0.10602 C -0.36597 -0.09051 -0.36441 -0.07963 -0.36354 -0.06296 C -0.35521 -0.06574 -0.35729 -0.06875 -0.35416 -0.0794 C -0.34739 -0.06551 -0.33073 -0.04282 -0.31892 -0.03796 C -0.32934 -0.03611 -0.33715 -0.03102 -0.34722 -0.02894 C -0.34896 -0.02778 -0.35087 -0.02662 -0.3526 -0.02523 C -0.3559 -0.02245 -0.36215 -0.0162 -0.36215 -0.01597 C -0.36649 -0.00741 -0.36927 -0.00116 -0.37153 0.00903 C -0.37205 0.01435 -0.371 0.02037 -0.37291 0.02523 C -0.37361 0.02708 -0.375 0.02176 -0.37569 0.01991 C -0.3776 0.01505 -0.38003 0.01065 -0.38107 0.00532 C -0.38385 -0.00903 -0.38802 -0.02384 -0.39462 -0.03611 C -0.40104 -0.04815 -0.40798 -0.05995 -0.41475 -0.07199 C -0.41771 -0.07732 -0.41962 -0.08333 -0.42291 -0.08819 C -0.42482 -0.0912 -0.42778 -0.09259 -0.42969 -0.0956 C -0.43489 -0.10347 -0.43472 -0.10833 -0.44045 -0.11528 C -0.44305 -0.11829 -0.44618 -0.11944 -0.44861 -0.12245 C -0.45121 -0.12569 -0.45295 -0.12986 -0.45538 -0.13333 C -0.46094 -0.14144 -0.46875 -0.14931 -0.47569 -0.15486 C -0.47778 -0.15648 -0.48021 -0.15741 -0.48246 -0.15857 C -0.48507 -0.15995 -0.49045 -0.16227 -0.49045 -0.16204 C -0.49323 -0.15741 -0.496 -0.15255 -0.49861 -0.14769 C -0.49965 -0.14583 -0.50139 -0.14236 -0.50139 -0.14213 C -0.5033 -0.1338 -0.50868 -0.13009 -0.51215 -0.12245 C -0.51892 -0.10787 -0.51979 -0.10185 -0.53107 -0.0919 C -0.53837 -0.07176 -0.52725 -0.09884 -0.54045 -0.0794 C -0.54253 -0.07639 -0.54305 -0.07199 -0.54462 -0.06852 C -0.5493 -0.05787 -0.55469 -0.04815 -0.55937 -0.03796 C -0.56371 -0.0287 -0.56371 -0.0169 -0.56753 -0.00718 C -0.56666 0.01968 -0.57153 0.03125 -0.55937 0.04676 C -0.55642 0.05486 -0.54305 0.07616 -0.53646 0.08102 C -0.53125 0.08495 -0.52864 0.08495 -0.52291 0.08657 C -0.49653 0.10162 -0.48837 0.09491 -0.45139 0.09375 C -0.44114 0.09028 -0.43055 0.09167 -0.42031 0.08819 C -0.42118 0.08588 -0.42135 0.08264 -0.42291 0.08102 C -0.42534 0.07824 -0.44062 0.07477 -0.44323 0.07384 C -0.45503 0.06968 -0.46719 0.06088 -0.47969 0.05949 C -0.48819 0.05856 -0.49687 0.05833 -0.50538 0.05764 C -0.53906 0.03449 -0.58368 0.04398 -0.61753 0.04329 C -0.6243 0.04398 -0.63125 0.04329 -0.63784 0.04514 C -0.64566 0.04745 -0.64028 0.0706 -0.64323 0.03241 C -0.66146 0.03449 -0.66215 0.03542 -0.67569 0.04676 C -0.67899 0.04954 -0.68177 0.05324 -0.68507 0.05579 C -0.6875 0.05764 -0.69323 0.05949 -0.69323 0.05972 C -0.69861 0.06667 -0.70087 0.07338 -0.69184 0.07755 C -0.68767 0.06852 -0.68524 0.06088 -0.68368 0.05046 C -0.6842 0.0463 -0.68368 0.04167 -0.68507 0.03773 C -0.6875 0.03148 -0.69566 0.03056 -0.7 0.0287 C -0.73021 0.03056 -0.76927 0.01366 -0.77812 0.05949 C -0.7809 0.04884 -0.78073 0.04259 -0.78507 0.03241 C -0.78594 0.03009 -0.78628 0.02685 -0.78785 0.02523 C -0.7901 0.02292 -0.79583 0.02153 -0.79583 0.02176 C -0.80781 0.02361 -0.8151 0.02546 -0.82569 0.0287 C -0.83107 0.0331 -0.83455 0.03542 -0.84045 0.03773 C -0.84496 0.04167 -0.8493 0.04329 -0.85399 0.04676 C -0.85885 0.05046 -0.86302 0.05509 -0.86753 0.05949 C -0.87222 0.06412 -0.87864 0.06481 -0.88368 0.06852 C -0.88975 0.07292 -0.89149 0.07893 -0.89583 0.08472 C -0.89861 0.08843 -0.90677 0.09005 -0.90677 0.09028 " pathEditMode="relative" rAng="0" ptsTypes="ffffffffffffffffffffffffffffffffffffffffffffffffffffffffffffffffffffffffffffffffA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" y="-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Рисунок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7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71472" y="928670"/>
            <a:ext cx="80010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Дом. задание:</a:t>
            </a:r>
            <a:endParaRPr lang="ru-RU" sz="1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ru-RU" sz="4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сочинить и записать окончание сказки</a:t>
            </a:r>
            <a:endParaRPr lang="ru-RU" sz="4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7" descr="zajats4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4071942"/>
            <a:ext cx="2418058" cy="23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artlib_gallery-32784-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Текст 4"/>
          <p:cNvSpPr>
            <a:spLocks noGrp="1"/>
          </p:cNvSpPr>
          <p:nvPr>
            <p:ph type="body" sz="half" idx="4294967295"/>
          </p:nvPr>
        </p:nvSpPr>
        <p:spPr>
          <a:xfrm>
            <a:off x="0" y="5367338"/>
            <a:ext cx="9144000" cy="80486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FFFF00"/>
                </a:solidFill>
              </a:rPr>
              <a:t>Спасибо за урок!</a:t>
            </a:r>
            <a:endParaRPr lang="ru-RU" sz="5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Рисунок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7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42910" y="2285992"/>
            <a:ext cx="77867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И. С.  Соколов</a:t>
            </a:r>
            <a:r>
              <a:rPr lang="ru-RU" sz="54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ru-RU" sz="54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Микитов.</a:t>
            </a:r>
          </a:p>
          <a:p>
            <a:pPr algn="ctr">
              <a:defRPr/>
            </a:pPr>
            <a:r>
              <a:rPr lang="ru-RU" sz="54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«Листопадничек»</a:t>
            </a:r>
            <a:endParaRPr lang="ru-RU" sz="5400" b="1" i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Администратор\Рабочий стол\Рисунок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7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714348" y="1000108"/>
            <a:ext cx="771530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Цели урока: </a:t>
            </a:r>
          </a:p>
          <a:p>
            <a:endParaRPr lang="ru-RU" sz="3200" b="1" i="1" dirty="0" smtClean="0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sz="32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познакомиться  с произведением</a:t>
            </a:r>
          </a:p>
          <a:p>
            <a:r>
              <a:rPr lang="ru-RU" sz="32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И. Соколова-Микитова; </a:t>
            </a:r>
          </a:p>
          <a:p>
            <a:endParaRPr lang="ru-RU" sz="3200" b="1" i="1" dirty="0" smtClean="0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sz="32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учиться анализировать текст, высказывать свои мысли;</a:t>
            </a:r>
          </a:p>
          <a:p>
            <a:pPr>
              <a:buFont typeface="Arial" pitchFamily="34" charset="0"/>
              <a:buChar char="•"/>
            </a:pPr>
            <a:endParaRPr lang="ru-RU" sz="3200" b="1" i="1" dirty="0" smtClean="0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sz="32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учиться видеть и понимать окружающую природу.</a:t>
            </a:r>
            <a:endParaRPr lang="ru-RU" sz="3200" b="1" i="1" dirty="0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Рисунок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7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7" descr="Соколов-Микито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785794"/>
            <a:ext cx="3141663" cy="416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643307" y="2143116"/>
            <a:ext cx="55006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Иван Сергеевич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Соколов-Микитов.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5072074"/>
            <a:ext cx="83582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Главная мысль его творчества- бережное отношение к природе и всему живому, окру-жающему нас на земле.</a:t>
            </a:r>
            <a:endParaRPr lang="ru-RU" sz="32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Администратор\Рабочий стол\Рисунок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0650"/>
            <a:ext cx="9144000" cy="697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1" descr="al_book_2076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285860"/>
            <a:ext cx="4114800" cy="5229225"/>
          </a:xfrm>
          <a:prstGeom prst="rect">
            <a:avLst/>
          </a:prstGeom>
          <a:noFill/>
        </p:spPr>
      </p:pic>
      <p:pic>
        <p:nvPicPr>
          <p:cNvPr id="6" name="Picture 4" descr="26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794000" cy="4267200"/>
          </a:xfrm>
          <a:prstGeom prst="rect">
            <a:avLst/>
          </a:prstGeom>
          <a:noFill/>
        </p:spPr>
      </p:pic>
      <p:pic>
        <p:nvPicPr>
          <p:cNvPr id="7" name="Picture 12" descr="100068739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1071546"/>
            <a:ext cx="1905000" cy="2667000"/>
          </a:xfrm>
          <a:prstGeom prst="rect">
            <a:avLst/>
          </a:prstGeom>
          <a:noFill/>
        </p:spPr>
      </p:pic>
      <p:pic>
        <p:nvPicPr>
          <p:cNvPr id="8" name="Picture 9" descr="rpic6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4214818"/>
            <a:ext cx="1681163" cy="2447925"/>
          </a:xfrm>
          <a:prstGeom prst="rect">
            <a:avLst/>
          </a:prstGeom>
          <a:noFill/>
        </p:spPr>
      </p:pic>
      <p:pic>
        <p:nvPicPr>
          <p:cNvPr id="9" name="Picture 8" descr="100076849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32625" y="3617912"/>
            <a:ext cx="2111375" cy="3240088"/>
          </a:xfrm>
          <a:prstGeom prst="rect">
            <a:avLst/>
          </a:prstGeom>
          <a:noFill/>
        </p:spPr>
      </p:pic>
      <p:pic>
        <p:nvPicPr>
          <p:cNvPr id="10" name="Picture 6" descr="100018424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00892" y="0"/>
            <a:ext cx="1905000" cy="2962275"/>
          </a:xfrm>
          <a:prstGeom prst="rect">
            <a:avLst/>
          </a:prstGeom>
          <a:noFill/>
        </p:spPr>
      </p:pic>
      <p:pic>
        <p:nvPicPr>
          <p:cNvPr id="11" name="Picture 13" descr="ca8edcbf0564043f23c8e829ba27219a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419475" y="188913"/>
            <a:ext cx="1724025" cy="2238375"/>
          </a:xfrm>
          <a:prstGeom prst="rect">
            <a:avLst/>
          </a:prstGeom>
          <a:noFill/>
        </p:spPr>
      </p:pic>
      <p:pic>
        <p:nvPicPr>
          <p:cNvPr id="12" name="Picture 14" descr="3828_55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500298" y="1928802"/>
            <a:ext cx="1905000" cy="2876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fotka.ua/img--i-9211-w-6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6525"/>
            <a:ext cx="9144000" cy="6994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Рисунок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0650"/>
            <a:ext cx="9144000" cy="697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00034" y="2214554"/>
            <a:ext cx="80724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Бобры добры идут в боры</a:t>
            </a:r>
          </a:p>
          <a:p>
            <a:pPr algn="ctr"/>
            <a:r>
              <a:rPr lang="ru-RU" sz="48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Бобры для бобрят добры </a:t>
            </a:r>
            <a:endParaRPr lang="ru-RU" sz="48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1071563"/>
            <a:ext cx="9144000" cy="566737"/>
          </a:xfrm>
        </p:spPr>
        <p:txBody>
          <a:bodyPr>
            <a:normAutofit fontScale="90000"/>
          </a:bodyPr>
          <a:lstStyle/>
          <a:p>
            <a:r>
              <a:rPr lang="ru-RU" sz="67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Чистоговорка</a:t>
            </a:r>
            <a:endParaRPr lang="ru-RU" sz="5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4294967295"/>
          </p:nvPr>
        </p:nvSpPr>
        <p:spPr>
          <a:xfrm>
            <a:off x="500063" y="4572000"/>
            <a:ext cx="8643937" cy="804863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вы знаете о бобрах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Рисунок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7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Documents and Settings\Администратор\Рабочий стол\Рисунок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" y="0"/>
            <a:ext cx="9143991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Рисунок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7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1928802"/>
            <a:ext cx="4429156" cy="354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857356" y="214290"/>
            <a:ext cx="613821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Листопадничек</a:t>
            </a:r>
            <a:endParaRPr lang="ru-RU" sz="6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4294967295"/>
          </p:nvPr>
        </p:nvSpPr>
        <p:spPr>
          <a:xfrm>
            <a:off x="1785918" y="5643578"/>
            <a:ext cx="5486400" cy="80486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Корзина идей</a:t>
            </a:r>
            <a:endParaRPr lang="ru-RU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642974" y="2143116"/>
            <a:ext cx="35719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C000"/>
                </a:solidFill>
                <a:latin typeface="Calibri" pitchFamily="34" charset="0"/>
              </a:rPr>
              <a:t>кличка</a:t>
            </a:r>
          </a:p>
          <a:p>
            <a:pPr algn="ctr"/>
            <a:r>
              <a:rPr lang="ru-RU" sz="3200" b="1" i="1" dirty="0" smtClean="0">
                <a:solidFill>
                  <a:srgbClr val="FFC000"/>
                </a:solidFill>
                <a:latin typeface="Calibri" pitchFamily="34" charset="0"/>
              </a:rPr>
              <a:t> животного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3643314"/>
            <a:ext cx="24092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C000"/>
                </a:solidFill>
                <a:latin typeface="Calibri" pitchFamily="34" charset="0"/>
              </a:rPr>
              <a:t>игрушка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-1143040" y="4643446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C000"/>
                </a:solidFill>
                <a:latin typeface="Calibri" pitchFamily="34" charset="0"/>
              </a:rPr>
              <a:t>явление</a:t>
            </a:r>
          </a:p>
          <a:p>
            <a:pPr algn="ctr"/>
            <a:r>
              <a:rPr lang="ru-RU" sz="3200" b="1" i="1" dirty="0" smtClean="0">
                <a:solidFill>
                  <a:srgbClr val="FFC000"/>
                </a:solidFill>
                <a:latin typeface="Calibri" pitchFamily="34" charset="0"/>
              </a:rPr>
              <a:t> природы</a:t>
            </a:r>
            <a:endParaRPr lang="ru-RU" sz="3200" b="1" i="1" dirty="0">
              <a:solidFill>
                <a:srgbClr val="FFC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207</Words>
  <PresentationFormat>Экран (4:3)</PresentationFormat>
  <Paragraphs>58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Чистоговорка</vt:lpstr>
      <vt:lpstr>Слайд 8</vt:lpstr>
      <vt:lpstr>Слайд 9</vt:lpstr>
      <vt:lpstr>Основные вопросы:</vt:lpstr>
      <vt:lpstr>Физминутка</vt:lpstr>
      <vt:lpstr>1 часть</vt:lpstr>
      <vt:lpstr>2 часть</vt:lpstr>
      <vt:lpstr>Характеристика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</dc:creator>
  <cp:lastModifiedBy>Начальная</cp:lastModifiedBy>
  <cp:revision>26</cp:revision>
  <dcterms:created xsi:type="dcterms:W3CDTF">2011-01-26T03:39:23Z</dcterms:created>
  <dcterms:modified xsi:type="dcterms:W3CDTF">2011-02-03T09:17:57Z</dcterms:modified>
</cp:coreProperties>
</file>