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wdp" ContentType="image/vnd.ms-photo"/>
  <Default Extension="vml" ContentType="application/vnd.openxmlformats-officedocument.vmlDrawing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0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7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5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2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1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3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9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9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B8E6-6EDC-42A7-BEF8-0A2607034141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FE1F-B9BF-4B7F-AC3E-BD665BB12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8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NULL" TargetMode="External"/><Relationship Id="rId7" Type="http://schemas.openxmlformats.org/officeDocument/2006/relationships/package" Target="../embeddings/____________Microsoft_PowerPoint1.pptx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жки и ладошки  (audiopoisk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4">
                  <p14:trim end="48275.516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5733256"/>
            <a:ext cx="609600" cy="609600"/>
          </a:xfrm>
        </p:spPr>
      </p:pic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567140"/>
              </p:ext>
            </p:extLst>
          </p:nvPr>
        </p:nvGraphicFramePr>
        <p:xfrm>
          <a:off x="467544" y="260648"/>
          <a:ext cx="8136904" cy="59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Презентация" r:id="rId7" imgW="4570330" imgH="3427599" progId="PowerPoint.Show.12">
                  <p:embed/>
                </p:oleObj>
              </mc:Choice>
              <mc:Fallback>
                <p:oleObj name="Презентация" r:id="rId7" imgW="4570330" imgH="3427599" progId="PowerPoint.Show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8">
                        <a:lum contrast="-20000"/>
                      </a:blip>
                      <a:stretch>
                        <a:fillRect/>
                      </a:stretch>
                    </p:blipFill>
                    <p:spPr>
                      <a:xfrm>
                        <a:off x="467544" y="260648"/>
                        <a:ext cx="8136904" cy="597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2276872"/>
            <a:ext cx="4536504" cy="11430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Физминутка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  малышей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«Ножки и ладошки»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63888" y="4437112"/>
            <a:ext cx="4536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Составила: Бабенко Елена Андреевна</a:t>
            </a:r>
          </a:p>
          <a:p>
            <a:r>
              <a:rPr lang="ru-RU" sz="1400" dirty="0" smtClean="0"/>
              <a:t>Воспитатель </a:t>
            </a:r>
          </a:p>
          <a:p>
            <a:r>
              <a:rPr lang="ru-RU" sz="1400" dirty="0" smtClean="0"/>
              <a:t>МБДОУ «Детский сад компенсирующего вида №7»</a:t>
            </a:r>
          </a:p>
          <a:p>
            <a:r>
              <a:rPr lang="ru-RU" sz="1400" dirty="0" smtClean="0"/>
              <a:t>г. Усолье-Сибирское</a:t>
            </a:r>
            <a:endParaRPr lang="ru-RU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9627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50" advTm="9750"/>
    </mc:Choice>
    <mc:Fallback>
      <p:transition spd="slow" advTm="9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18" objId="2"/>
        <p14:stopEvt time="975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жки и ладошки  (audiopoisk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83.9832" end="36781.346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395187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82810"/>
            <a:ext cx="1152128" cy="2077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61406"/>
            <a:ext cx="1271090" cy="1869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30" y="4117390"/>
            <a:ext cx="1037394" cy="20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7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750" advClick="0" advTm="12075"/>
    </mc:Choice>
    <mc:Fallback>
      <p:transition spd="slow" advClick="0" advTm="12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1617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жки и ладошки  (audiopoisk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00" end="23123.567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8321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71463"/>
            <a:ext cx="1305272" cy="1732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24154"/>
            <a:ext cx="1425038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59" y="4415217"/>
            <a:ext cx="1383724" cy="177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77"/>
    </mc:Choice>
    <mc:Fallback>
      <p:transition spd="slow" advTm="14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3835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жки и ладошки  (audiopoisk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600" end="12305.52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" y="332656"/>
            <a:ext cx="878537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jeck\Desktop\0_6212a_9721ce0c_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41" y="4479672"/>
            <a:ext cx="1121288" cy="170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32" y="4479672"/>
            <a:ext cx="1421888" cy="1643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1402860" cy="21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3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67"/>
    </mc:Choice>
    <mc:Fallback>
      <p:transition spd="slow" advTm="1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0894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жки и ладошки  (audiopoisk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53.977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4" y="332656"/>
            <a:ext cx="8466487" cy="596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37112"/>
            <a:ext cx="4248472" cy="1863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61" y="5055468"/>
            <a:ext cx="1213968" cy="12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4"/>
    </mc:Choice>
    <mc:Fallback>
      <p:transition spd="slow" advTm="11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132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19</Words>
  <Application>Microsoft Office PowerPoint</Application>
  <PresentationFormat>Экран (4:3)</PresentationFormat>
  <Paragraphs>5</Paragraphs>
  <Slides>5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Презентация</vt:lpstr>
      <vt:lpstr>Физминутка  для   малышей «Ножки и ладошки»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Физминутка  для   малышей «Ножки и ладошки»</dc:title>
  <dc:creator>jeck</dc:creator>
  <cp:lastModifiedBy>jeck</cp:lastModifiedBy>
  <cp:revision>24</cp:revision>
  <dcterms:created xsi:type="dcterms:W3CDTF">2014-04-15T13:13:27Z</dcterms:created>
  <dcterms:modified xsi:type="dcterms:W3CDTF">2014-04-16T13:52:04Z</dcterms:modified>
</cp:coreProperties>
</file>