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60" r:id="rId5"/>
    <p:sldId id="261" r:id="rId6"/>
    <p:sldId id="259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A%D1%80%D1%8B%D1%81%D1%8B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ivotnie.com/dikie-givotnie/ondatra/" TargetMode="External"/><Relationship Id="rId2" Type="http://schemas.openxmlformats.org/officeDocument/2006/relationships/hyperlink" Target="http://www.photoforum.ru/photo/146786/index.ru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Выполнила: </a:t>
            </a:r>
            <a:r>
              <a:rPr lang="ru-RU" dirty="0" err="1" smtClean="0"/>
              <a:t>Ёлгина</a:t>
            </a:r>
            <a:r>
              <a:rPr lang="ru-RU" dirty="0" smtClean="0"/>
              <a:t> Елена Степановна</a:t>
            </a:r>
          </a:p>
          <a:p>
            <a:r>
              <a:rPr lang="ru-RU" dirty="0" smtClean="0"/>
              <a:t>НОУ «Русская гимназия полного дня» 2013 г.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Тема: подготовка ондатр к зиме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586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то &quot;Ондатра - мускусная крыса&quot; метки: природа, дикие животны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92" y="188640"/>
            <a:ext cx="8656991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560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ондат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692696"/>
            <a:ext cx="8412473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70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kitalets.ru/photogallery/2006/gladvyb_doronina/img_00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7026354" cy="527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Хатка ондатры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16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b2.booksgid.com/content/34/aleksandr-formozov-sputnik-sledopyta/img/img_33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8526975" cy="520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Хатка в «разрезе»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126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-2306160"/>
            <a:ext cx="4572000" cy="82278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solidFill>
                <a:srgbClr val="333333"/>
              </a:solidFill>
              <a:latin typeface="Cambria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>
              <a:solidFill>
                <a:srgbClr val="333333"/>
              </a:solidFill>
              <a:latin typeface="Cambria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solidFill>
                <a:srgbClr val="333333"/>
              </a:solidFill>
              <a:latin typeface="Cambria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>
              <a:solidFill>
                <a:srgbClr val="333333"/>
              </a:solidFill>
              <a:latin typeface="Cambria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solidFill>
                <a:srgbClr val="333333"/>
              </a:solidFill>
              <a:latin typeface="Cambria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>
              <a:solidFill>
                <a:srgbClr val="333333"/>
              </a:solidFill>
              <a:latin typeface="Cambria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dirty="0" smtClean="0">
                <a:solidFill>
                  <a:srgbClr val="333333"/>
                </a:solidFill>
                <a:latin typeface="Cambria"/>
                <a:ea typeface="Calibri"/>
                <a:cs typeface="Arial"/>
              </a:rPr>
              <a:t>Подготовка </a:t>
            </a:r>
            <a:r>
              <a:rPr lang="ru-RU" sz="1200" dirty="0" err="1">
                <a:solidFill>
                  <a:srgbClr val="333333"/>
                </a:solidFill>
                <a:latin typeface="Cambria"/>
                <a:ea typeface="Calibri"/>
                <a:cs typeface="Arial"/>
              </a:rPr>
              <a:t>ондратр</a:t>
            </a:r>
            <a:r>
              <a:rPr lang="ru-RU" sz="1200" dirty="0">
                <a:solidFill>
                  <a:srgbClr val="333333"/>
                </a:solidFill>
                <a:latin typeface="Cambria"/>
                <a:ea typeface="Calibri"/>
                <a:cs typeface="Arial"/>
              </a:rPr>
              <a:t> к зиме</a:t>
            </a:r>
            <a:endParaRPr lang="ru-RU" sz="1200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1200" dirty="0">
                <a:solidFill>
                  <a:srgbClr val="333333"/>
                </a:solidFill>
                <a:latin typeface="Cambria"/>
                <a:ea typeface="Calibri"/>
                <a:cs typeface="Arial"/>
              </a:rPr>
              <a:t>Ондатра - североамериканский грызун. Он завезен а нашу страну в 1927 году, успешно акклиматизировался, заселил почти все пригодные для него места. </a:t>
            </a:r>
            <a:r>
              <a:rPr lang="ru-RU" sz="1200" dirty="0">
                <a:solidFill>
                  <a:srgbClr val="000000"/>
                </a:solidFill>
                <a:latin typeface="Cambria"/>
                <a:ea typeface="Calibri"/>
                <a:cs typeface="Arial"/>
              </a:rPr>
              <a:t>Внешне ондатра напоминает </a:t>
            </a:r>
            <a:r>
              <a:rPr lang="ru-RU" sz="1200" dirty="0">
                <a:solidFill>
                  <a:srgbClr val="0B0080"/>
                </a:solidFill>
                <a:latin typeface="Cambria"/>
                <a:ea typeface="Calibri"/>
                <a:cs typeface="Arial"/>
                <a:hlinkClick r:id="rId2" tooltip="Крысы"/>
              </a:rPr>
              <a:t>крысу</a:t>
            </a:r>
            <a:r>
              <a:rPr lang="ru-RU" sz="1200" dirty="0">
                <a:latin typeface="Cambria"/>
                <a:ea typeface="Calibri"/>
                <a:cs typeface="Times New Roman"/>
              </a:rPr>
              <a:t>. </a:t>
            </a:r>
            <a:endParaRPr lang="ru-RU" sz="1200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1200" dirty="0">
                <a:solidFill>
                  <a:srgbClr val="333333"/>
                </a:solidFill>
                <a:latin typeface="Cambria"/>
                <a:ea typeface="Calibri"/>
                <a:cs typeface="Arial"/>
              </a:rPr>
              <a:t>После первых заморозков вся семья ондатры активно готовится к зиме. Вокруг семейной хатки растут новые - более мелкие, но и более многочисленные строения, создаются целые ондатровые "хутора". Чем крупнее семья, тем больше размер строений и шире площадь, занимаемая ондатровым "хутором". </a:t>
            </a:r>
            <a:br>
              <a:rPr lang="ru-RU" sz="1200" dirty="0">
                <a:solidFill>
                  <a:srgbClr val="333333"/>
                </a:solidFill>
                <a:latin typeface="Cambria"/>
                <a:ea typeface="Calibri"/>
                <a:cs typeface="Arial"/>
              </a:rPr>
            </a:br>
            <a:r>
              <a:rPr lang="ru-RU" sz="1200" dirty="0">
                <a:solidFill>
                  <a:srgbClr val="333333"/>
                </a:solidFill>
                <a:latin typeface="Cambria"/>
                <a:ea typeface="Calibri"/>
                <a:cs typeface="Arial"/>
              </a:rPr>
              <a:t>Что же за "помещения" готовит к зиме ондатра? Кроме огромной семейной, имеется целая группа меньших кормовых хаток. В них зверек не только кормится, но и может отдохнуть. Некоторые кормовые хатки ондатры переоборудуют в хатки-кладовые. В них зверьки с осени накапливают корневища, ростки тростника, а пользуются этими запасами зимой. Обычно склонность к запасанию кормов проявляется у ондатр, обитающих на мелководьях. </a:t>
            </a:r>
            <a:endParaRPr lang="ru-RU" sz="1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0933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310583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www.photoforum.ru/photo/146786/index.ru.html</a:t>
            </a:r>
            <a:r>
              <a:rPr lang="ru-RU" dirty="0" smtClean="0"/>
              <a:t> фото ондатры</a:t>
            </a:r>
          </a:p>
          <a:p>
            <a:endParaRPr lang="ru-RU" dirty="0"/>
          </a:p>
          <a:p>
            <a:r>
              <a:rPr lang="ru-RU" dirty="0" smtClean="0"/>
              <a:t>Плывущая ондатра </a:t>
            </a:r>
            <a:r>
              <a:rPr lang="en-US">
                <a:hlinkClick r:id="rId3"/>
              </a:rPr>
              <a:t>http://givotnie.com/dikie-givotnie/ondatra/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673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</TotalTime>
  <Words>71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Тема: подготовка ондатр к зиме</vt:lpstr>
      <vt:lpstr>Презентация PowerPoint</vt:lpstr>
      <vt:lpstr>Презентация PowerPoint</vt:lpstr>
      <vt:lpstr>Хатка ондатры</vt:lpstr>
      <vt:lpstr>Хатка в «разрезе»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</cp:lastModifiedBy>
  <cp:revision>5</cp:revision>
  <dcterms:modified xsi:type="dcterms:W3CDTF">2013-11-24T12:46:33Z</dcterms:modified>
</cp:coreProperties>
</file>