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8" r:id="rId6"/>
    <p:sldId id="259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7575"/>
    <a:srgbClr val="71FFC6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DF29-DC54-4C9B-8EE3-DB21624E2518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6ACF-9B43-4A55-9089-043CED3E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1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6ACF-9B43-4A55-9089-043CED3E57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ru/url?sa=i&amp;rct=j&amp;q=&amp;esrc=s&amp;source=images&amp;cd=&amp;cad=rja&amp;uact=8&amp;docid=KeNlq98Caqn44M&amp;tbnid=ekBQWXoayGqZaM:&amp;ved=0CAUQjRw&amp;url=http://www.potomy.ru/fauna/667.html&amp;ei=dfdUU56fFYuGywP054CwDQ&amp;bvm=bv.65058239,d.bGE&amp;psig=AFQjCNH--666FHrLT10KoiqtyliB9A7q2g&amp;ust=1398163631022444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026004" cy="1470025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окружающего мира  в 1 Б классе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942971"/>
            <a:ext cx="2487992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40" y="3902174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3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мы спим ночью?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36923"/>
            <a:ext cx="6264696" cy="44650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правильно подготовиться ко сну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НЕЛЬЗЯ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/>
                <a:solidFill>
                  <a:srgbClr val="00B050"/>
                </a:solidFill>
              </a:rPr>
              <a:t>НУЖНО</a:t>
            </a:r>
            <a:endParaRPr lang="ru-RU" sz="4000" dirty="0">
              <a:ln/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3744416" cy="523220"/>
          </a:xfrm>
          <a:prstGeom prst="rect">
            <a:avLst/>
          </a:prstGeom>
          <a:noFill/>
          <a:ln>
            <a:solidFill>
              <a:srgbClr val="FF7575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Играть в шумные игры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284984"/>
            <a:ext cx="3744416" cy="523220"/>
          </a:xfrm>
          <a:prstGeom prst="rect">
            <a:avLst/>
          </a:prstGeom>
          <a:noFill/>
          <a:ln>
            <a:solidFill>
              <a:srgbClr val="FF75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Драться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221088"/>
            <a:ext cx="3744416" cy="954107"/>
          </a:xfrm>
          <a:prstGeom prst="rect">
            <a:avLst/>
          </a:prstGeom>
          <a:noFill/>
          <a:ln>
            <a:solidFill>
              <a:srgbClr val="FF7575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Смотреть страшные фильмы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589240"/>
            <a:ext cx="3744416" cy="523220"/>
          </a:xfrm>
          <a:prstGeom prst="rect">
            <a:avLst/>
          </a:prstGeom>
          <a:noFill/>
          <a:ln>
            <a:solidFill>
              <a:srgbClr val="FF7575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Поздно ужинать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348880"/>
            <a:ext cx="3384376" cy="523220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Проветрить комнату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3284984"/>
            <a:ext cx="3384376" cy="523220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Почистить зубы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4437112"/>
            <a:ext cx="3384376" cy="523220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Почитать книгу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85" b="89912" l="87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402599"/>
            <a:ext cx="3096344" cy="24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людей, работающих ночью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497460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76144" cy="23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271604"/>
            <a:ext cx="1596146" cy="257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467004" cy="23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900" y="4184902"/>
            <a:ext cx="3420669" cy="22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сон животных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908" y="4149080"/>
            <a:ext cx="34494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77281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Слоны могут спать стоя. Им хватает трех часов, чтобы передохнуть и набраться сил. Обычно это происходит в самые жаркие часы полудня</a:t>
            </a:r>
            <a:r>
              <a:rPr lang="ru-RU" b="1" dirty="0" smtClean="0"/>
              <a:t>.</a:t>
            </a:r>
          </a:p>
          <a:p>
            <a:r>
              <a:rPr lang="ru-RU" b="1" dirty="0"/>
              <a:t>Правда поспать удается не всему стаду. Как правило взрослые животные дежурят по очереди, слегка дремлют, открывают глаза и распрямляют огромные уши, чтобы уловить опасные звуки. </a:t>
            </a:r>
          </a:p>
          <a:p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63" y="1576130"/>
            <a:ext cx="2327554" cy="27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65313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Малыши и молодые слоны находятся в безопасности, поэтому им не страшно ложиться на бок и спокойно спать.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6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71820"/>
            <a:ext cx="3816424" cy="25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43711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Спать </a:t>
            </a:r>
            <a:r>
              <a:rPr lang="ru-RU" b="1" dirty="0"/>
              <a:t>в воде довольно сложно, но дельфины приспособились вздремнуть таким образом, что одна половина полушария мозга у них отдыхает, а другая-бодрствует.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71820"/>
            <a:ext cx="3533378" cy="22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4573" y="42835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 пустынная улитка может проспать целых три года!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3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Животные, которые не спят ночью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34" y="1556792"/>
            <a:ext cx="3898949" cy="262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08910"/>
            <a:ext cx="3948338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35" y="4177502"/>
            <a:ext cx="3946574" cy="239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otomy.ru/photocontent/66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595" y="4144888"/>
            <a:ext cx="3225196" cy="234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о сне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369" y="1988840"/>
            <a:ext cx="5400600" cy="584775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Сон лучше всякого лекарства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369" y="3356992"/>
            <a:ext cx="6480720" cy="584775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Каково живется, таково и спится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661847"/>
            <a:ext cx="8208912" cy="584775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Кто хочет много знать, тому надо мало спать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295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2708920"/>
            <a:ext cx="82089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Взрослому человеку достаточно спать ночью 6-8 часов, а детям- 10 часов.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3589971"/>
            <a:ext cx="82089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Во время сна пульс, давление и дыхание становятся замедленными.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4509120"/>
            <a:ext cx="82089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Сны видят все без исключения, но большинство людей сны забывают.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5362565"/>
            <a:ext cx="6480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Животные также видят сны.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5860842"/>
            <a:ext cx="82089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Наилучший момент для пробуждения- восход солнца.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1556792"/>
            <a:ext cx="82089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Сон- одно из самых загадочных и интересных явлений в нашей жизни.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245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окружающего мира  в 1 Б классе</vt:lpstr>
      <vt:lpstr>Почему мы спим ночью?</vt:lpstr>
      <vt:lpstr>Как правильно подготовиться ко сну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Ira</cp:lastModifiedBy>
  <cp:revision>20</cp:revision>
  <dcterms:created xsi:type="dcterms:W3CDTF">2013-02-09T17:45:17Z</dcterms:created>
  <dcterms:modified xsi:type="dcterms:W3CDTF">2014-08-14T10:05:44Z</dcterms:modified>
</cp:coreProperties>
</file>