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sldIdLst>
    <p:sldId id="265" r:id="rId2"/>
    <p:sldId id="266" r:id="rId3"/>
    <p:sldId id="267" r:id="rId4"/>
    <p:sldId id="264" r:id="rId5"/>
    <p:sldId id="263" r:id="rId6"/>
    <p:sldId id="256" r:id="rId7"/>
    <p:sldId id="261" r:id="rId8"/>
    <p:sldId id="257" r:id="rId9"/>
    <p:sldId id="258" r:id="rId10"/>
    <p:sldId id="268" r:id="rId11"/>
    <p:sldId id="260" r:id="rId12"/>
    <p:sldId id="259" r:id="rId13"/>
    <p:sldId id="269" r:id="rId14"/>
    <p:sldId id="270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8F45C7"/>
    <a:srgbClr val="D60093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B3E1-B1D9-4120-B867-8097F1215FD2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A9B27-33EF-4C7A-9F08-AB032316A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9B27-33EF-4C7A-9F08-AB032316A9E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896FEF-7B2B-47CC-9440-CAC6F03BEBD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051F53-4338-429C-9667-AD44469309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3;&#1103;%20&#1089;&#1090;&#1088;&#1072;&#1085;&#1080;&#1094;&#1099;%20&#1041;&#1072;&#1082;&#1091;&#1085;&#1086;&#1074;&#1072;\&#1074;&#1086;&#1076;&#1086;&#1105;&#1084;&#1099;\&#1090;&#1077;&#1083;&#1077;&#1092;&#1086;&#1085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6;&#1083;&#1103;%20&#1089;&#1090;&#1088;&#1072;&#1085;&#1080;&#1094;&#1099;%20&#1041;&#1072;&#1082;&#1091;&#1085;&#1086;&#1074;&#1072;\&#1074;&#1086;&#1076;&#1086;&#1105;&#1084;&#1099;\&#1074;&#1086;&#1076;&#1103;&#1085;&#1086;&#1081;.wmv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file:///E:\&#1076;&#1083;&#1103;%20&#1089;&#1090;&#1088;&#1072;&#1085;&#1080;&#1094;&#1099;%20&#1041;&#1072;&#1082;&#1091;&#1085;&#1086;&#1074;&#1072;\&#1074;&#1086;&#1076;&#1086;&#1105;&#1084;&#1099;\1.mp3" TargetMode="External"/><Relationship Id="rId1" Type="http://schemas.openxmlformats.org/officeDocument/2006/relationships/audio" Target="file:///E:\&#1076;&#1083;&#1103;%20&#1089;&#1090;&#1088;&#1072;&#1085;&#1080;&#1094;&#1099;%20&#1041;&#1072;&#1082;&#1091;&#1085;&#1086;&#1074;&#1072;\&#1074;&#1086;&#1076;&#1086;&#1105;&#1084;&#1099;\2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file:///E:\&#1076;&#1083;&#1103;%20&#1089;&#1090;&#1088;&#1072;&#1085;&#1080;&#1094;&#1099;%20&#1041;&#1072;&#1082;&#1091;&#1085;&#1086;&#1074;&#1072;\&#1074;&#1086;&#1076;&#1086;&#1105;&#1084;&#1099;\4.mp3" TargetMode="External"/><Relationship Id="rId1" Type="http://schemas.openxmlformats.org/officeDocument/2006/relationships/audio" Target="file:///E:\&#1076;&#1083;&#1103;%20&#1089;&#1090;&#1088;&#1072;&#1085;&#1080;&#1094;&#1099;%20&#1041;&#1072;&#1082;&#1091;&#1085;&#1086;&#1074;&#1072;\&#1074;&#1086;&#1076;&#1086;&#1105;&#1084;&#1099;\3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3;&#1103;%20&#1089;&#1090;&#1088;&#1072;&#1085;&#1080;&#1094;&#1099;%20&#1041;&#1072;&#1082;&#1091;&#1085;&#1086;&#1074;&#1072;\&#1074;&#1086;&#1076;&#1086;&#1105;&#1084;&#1099;\Class%2024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76;&#1083;&#1103;%20&#1089;&#1090;&#1088;&#1072;&#1085;&#1080;&#1094;&#1099;%20&#1041;&#1072;&#1082;&#1091;&#1085;&#1086;&#1074;&#1072;\&#1074;&#1086;&#1076;&#1086;&#1105;&#1084;&#1099;\&#1055;&#1056;&#1048;&#1041;&#1054;&#1049;~1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76;&#1083;&#1103;%20&#1089;&#1090;&#1088;&#1072;&#1085;&#1080;&#1094;&#1099;%20&#1041;&#1072;&#1082;&#1091;&#1085;&#1086;&#1074;&#1072;\&#1074;&#1086;&#1076;&#1086;&#1105;&#1084;&#1099;\&#1060;&#1080;&#1083;&#1100;&#1084;%20&#1086;%20&#1074;&#1086;&#1076;&#1077;.wmv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928670"/>
            <a:ext cx="7851648" cy="1828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 flip="none" rotWithShape="1">
                  <a:gsLst>
                    <a:gs pos="0">
                      <a:srgbClr val="8F45C7">
                        <a:shade val="30000"/>
                        <a:satMod val="115000"/>
                      </a:srgbClr>
                    </a:gs>
                    <a:gs pos="50000">
                      <a:srgbClr val="8F45C7">
                        <a:shade val="67500"/>
                        <a:satMod val="115000"/>
                      </a:srgbClr>
                    </a:gs>
                    <a:gs pos="100000">
                      <a:srgbClr val="8F45C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Окружающий мир</a:t>
            </a:r>
            <a:br>
              <a:rPr lang="ru-RU" spc="50" dirty="0" smtClean="0">
                <a:ln w="11430"/>
                <a:gradFill flip="none" rotWithShape="1">
                  <a:gsLst>
                    <a:gs pos="0">
                      <a:srgbClr val="8F45C7">
                        <a:shade val="30000"/>
                        <a:satMod val="115000"/>
                      </a:srgbClr>
                    </a:gs>
                    <a:gs pos="50000">
                      <a:srgbClr val="8F45C7">
                        <a:shade val="67500"/>
                        <a:satMod val="115000"/>
                      </a:srgbClr>
                    </a:gs>
                    <a:gs pos="100000">
                      <a:srgbClr val="8F45C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pc="50" dirty="0" smtClean="0">
                <a:ln w="11430"/>
                <a:gradFill flip="none" rotWithShape="1">
                  <a:gsLst>
                    <a:gs pos="0">
                      <a:srgbClr val="8F45C7">
                        <a:shade val="30000"/>
                        <a:satMod val="115000"/>
                      </a:srgbClr>
                    </a:gs>
                    <a:gs pos="50000">
                      <a:srgbClr val="8F45C7">
                        <a:shade val="67500"/>
                        <a:satMod val="115000"/>
                      </a:srgbClr>
                    </a:gs>
                    <a:gs pos="100000">
                      <a:srgbClr val="8F45C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 класс</a:t>
            </a:r>
            <a:endParaRPr lang="ru-RU" spc="50" dirty="0">
              <a:ln w="11430"/>
              <a:gradFill flip="none" rotWithShape="1">
                <a:gsLst>
                  <a:gs pos="0">
                    <a:srgbClr val="8F45C7">
                      <a:shade val="30000"/>
                      <a:satMod val="115000"/>
                    </a:srgbClr>
                  </a:gs>
                  <a:gs pos="50000">
                    <a:srgbClr val="8F45C7">
                      <a:shade val="67500"/>
                      <a:satMod val="115000"/>
                    </a:srgbClr>
                  </a:gs>
                  <a:gs pos="100000">
                    <a:srgbClr val="8F45C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143380"/>
            <a:ext cx="7673506" cy="24539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Учитель:</a:t>
            </a:r>
          </a:p>
          <a:p>
            <a:r>
              <a:rPr lang="ru-RU" sz="4000" b="1" i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Бакунова</a:t>
            </a:r>
            <a:r>
              <a:rPr lang="ru-RU" sz="40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 Л.Л.</a:t>
            </a:r>
          </a:p>
          <a:p>
            <a:r>
              <a:rPr lang="ru-RU" sz="40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МБОУ СОШ № 22</a:t>
            </a:r>
          </a:p>
          <a:p>
            <a:r>
              <a:rPr lang="ru-RU" sz="40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г.Гуково</a:t>
            </a:r>
            <a:endParaRPr lang="ru-RU" sz="40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7" descr="telephone_w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00108"/>
            <a:ext cx="8321290" cy="5204794"/>
          </a:xfrm>
          <a:prstGeom prst="rect">
            <a:avLst/>
          </a:prstGeom>
          <a:noFill/>
        </p:spPr>
      </p:pic>
      <p:pic>
        <p:nvPicPr>
          <p:cNvPr id="5" name="телефон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одяной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2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5723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38912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Плавание начинается от </a:t>
            </a:r>
            <a:r>
              <a:rPr lang="ru-RU" sz="5200" b="1" dirty="0" smtClean="0">
                <a:ln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истока</a:t>
            </a:r>
            <a:r>
              <a:rPr lang="ru-RU" sz="5200" b="1" dirty="0" smtClean="0">
                <a:ln>
                  <a:solidFill>
                    <a:srgbClr val="C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5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реки </a:t>
            </a:r>
            <a:r>
              <a:rPr lang="ru-RU" sz="5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Незнанки</a:t>
            </a:r>
            <a:r>
              <a:rPr lang="ru-RU" sz="5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Ваш </a:t>
            </a:r>
            <a:r>
              <a:rPr lang="ru-RU" sz="52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кораблик , проплыв </a:t>
            </a:r>
            <a:r>
              <a:rPr lang="ru-RU" sz="5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левый и </a:t>
            </a:r>
            <a:r>
              <a:rPr lang="ru-RU" sz="52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правый </a:t>
            </a:r>
            <a:r>
              <a:rPr lang="ru-RU" sz="5200" b="1" smtClean="0">
                <a:ln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притоки, </a:t>
            </a:r>
            <a:r>
              <a:rPr lang="ru-RU" sz="5200" b="1" smtClean="0">
                <a:ln>
                  <a:solidFill>
                    <a:srgbClr val="C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5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должен оказаться в </a:t>
            </a:r>
            <a:r>
              <a:rPr lang="ru-RU" sz="5200" b="1" dirty="0" smtClean="0">
                <a:ln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устье</a:t>
            </a:r>
            <a:r>
              <a:rPr lang="ru-RU" sz="5200" b="1" dirty="0" smtClean="0">
                <a:ln>
                  <a:solidFill>
                    <a:srgbClr val="C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5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реки.</a:t>
            </a:r>
            <a:endParaRPr lang="ru-RU" sz="5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юда\krugosvetka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22916" r="19531" b="13541"/>
          <a:stretch>
            <a:fillRect/>
          </a:stretch>
        </p:blipFill>
        <p:spPr bwMode="auto">
          <a:xfrm>
            <a:off x="214282" y="1071546"/>
            <a:ext cx="8143932" cy="521497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358082" y="1857364"/>
            <a:ext cx="157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Исток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1785926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Правый приток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435769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Левый приток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3143248"/>
            <a:ext cx="157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Устье 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3643314"/>
            <a:ext cx="157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Озеро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215206" y="6215082"/>
            <a:ext cx="304800" cy="304800"/>
          </a:xfrm>
          <a:prstGeom prst="rect">
            <a:avLst/>
          </a:prstGeom>
        </p:spPr>
      </p:pic>
      <p:pic>
        <p:nvPicPr>
          <p:cNvPr id="9" name="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21533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Берегите водоёмы!</a:t>
            </a: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pic>
        <p:nvPicPr>
          <p:cNvPr id="4" name="Class 24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ПРИБОЙ~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028" name="Picture 4" descr="G:\Люда\водоёмы\2170a75bd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3103">
            <a:off x="4291032" y="444756"/>
            <a:ext cx="4980118" cy="35130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G:\Люда\водоёмы\2949884_larg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693463">
            <a:off x="280302" y="3559646"/>
            <a:ext cx="4485726" cy="32520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3" descr="G:\Люда\водоёмы\17979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45906">
            <a:off x="-103214" y="296381"/>
            <a:ext cx="4746767" cy="35600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5" descr="G:\Люда\водоёмы\11395651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22257">
            <a:off x="4433571" y="3472390"/>
            <a:ext cx="4340291" cy="32596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14319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dirty="0" smtClean="0">
                <a:ln w="1143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Водоёмы</a:t>
            </a:r>
            <a:endParaRPr lang="ru-RU" sz="15000" dirty="0">
              <a:ln w="1143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Фильм о вод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3673010" y="642000"/>
            <a:ext cx="2196270" cy="4103421"/>
          </a:xfrm>
          <a:custGeom>
            <a:avLst/>
            <a:gdLst>
              <a:gd name="connsiteX0" fmla="*/ 16121 w 2196270"/>
              <a:gd name="connsiteY0" fmla="*/ 20152 h 4103421"/>
              <a:gd name="connsiteX1" fmla="*/ 79183 w 2196270"/>
              <a:gd name="connsiteY1" fmla="*/ 98979 h 4103421"/>
              <a:gd name="connsiteX2" fmla="*/ 126480 w 2196270"/>
              <a:gd name="connsiteY2" fmla="*/ 114745 h 4103421"/>
              <a:gd name="connsiteX3" fmla="*/ 189542 w 2196270"/>
              <a:gd name="connsiteY3" fmla="*/ 256634 h 4103421"/>
              <a:gd name="connsiteX4" fmla="*/ 173776 w 2196270"/>
              <a:gd name="connsiteY4" fmla="*/ 587710 h 4103421"/>
              <a:gd name="connsiteX5" fmla="*/ 173776 w 2196270"/>
              <a:gd name="connsiteY5" fmla="*/ 887255 h 4103421"/>
              <a:gd name="connsiteX6" fmla="*/ 236838 w 2196270"/>
              <a:gd name="connsiteY6" fmla="*/ 997614 h 4103421"/>
              <a:gd name="connsiteX7" fmla="*/ 221073 w 2196270"/>
              <a:gd name="connsiteY7" fmla="*/ 1265628 h 4103421"/>
              <a:gd name="connsiteX8" fmla="*/ 205307 w 2196270"/>
              <a:gd name="connsiteY8" fmla="*/ 1344455 h 4103421"/>
              <a:gd name="connsiteX9" fmla="*/ 221073 w 2196270"/>
              <a:gd name="connsiteY9" fmla="*/ 1486345 h 4103421"/>
              <a:gd name="connsiteX10" fmla="*/ 205307 w 2196270"/>
              <a:gd name="connsiteY10" fmla="*/ 1691297 h 4103421"/>
              <a:gd name="connsiteX11" fmla="*/ 252604 w 2196270"/>
              <a:gd name="connsiteY11" fmla="*/ 1722828 h 4103421"/>
              <a:gd name="connsiteX12" fmla="*/ 394493 w 2196270"/>
              <a:gd name="connsiteY12" fmla="*/ 1738593 h 4103421"/>
              <a:gd name="connsiteX13" fmla="*/ 426024 w 2196270"/>
              <a:gd name="connsiteY13" fmla="*/ 1785890 h 4103421"/>
              <a:gd name="connsiteX14" fmla="*/ 473321 w 2196270"/>
              <a:gd name="connsiteY14" fmla="*/ 1801655 h 4103421"/>
              <a:gd name="connsiteX15" fmla="*/ 583680 w 2196270"/>
              <a:gd name="connsiteY15" fmla="*/ 1990841 h 4103421"/>
              <a:gd name="connsiteX16" fmla="*/ 630976 w 2196270"/>
              <a:gd name="connsiteY16" fmla="*/ 2006607 h 4103421"/>
              <a:gd name="connsiteX17" fmla="*/ 599445 w 2196270"/>
              <a:gd name="connsiteY17" fmla="*/ 2101200 h 4103421"/>
              <a:gd name="connsiteX18" fmla="*/ 615211 w 2196270"/>
              <a:gd name="connsiteY18" fmla="*/ 2274621 h 4103421"/>
              <a:gd name="connsiteX19" fmla="*/ 662507 w 2196270"/>
              <a:gd name="connsiteY19" fmla="*/ 2290386 h 4103421"/>
              <a:gd name="connsiteX20" fmla="*/ 867459 w 2196270"/>
              <a:gd name="connsiteY20" fmla="*/ 2306152 h 4103421"/>
              <a:gd name="connsiteX21" fmla="*/ 883224 w 2196270"/>
              <a:gd name="connsiteY21" fmla="*/ 2353448 h 4103421"/>
              <a:gd name="connsiteX22" fmla="*/ 962052 w 2196270"/>
              <a:gd name="connsiteY22" fmla="*/ 2416510 h 4103421"/>
              <a:gd name="connsiteX23" fmla="*/ 977818 w 2196270"/>
              <a:gd name="connsiteY23" fmla="*/ 2495338 h 4103421"/>
              <a:gd name="connsiteX24" fmla="*/ 1025114 w 2196270"/>
              <a:gd name="connsiteY24" fmla="*/ 2511103 h 4103421"/>
              <a:gd name="connsiteX25" fmla="*/ 1103942 w 2196270"/>
              <a:gd name="connsiteY25" fmla="*/ 2526869 h 4103421"/>
              <a:gd name="connsiteX26" fmla="*/ 1687266 w 2196270"/>
              <a:gd name="connsiteY26" fmla="*/ 2542634 h 4103421"/>
              <a:gd name="connsiteX27" fmla="*/ 1797624 w 2196270"/>
              <a:gd name="connsiteY27" fmla="*/ 2637228 h 4103421"/>
              <a:gd name="connsiteX28" fmla="*/ 2002576 w 2196270"/>
              <a:gd name="connsiteY28" fmla="*/ 2621462 h 4103421"/>
              <a:gd name="connsiteX29" fmla="*/ 2049873 w 2196270"/>
              <a:gd name="connsiteY29" fmla="*/ 2605697 h 4103421"/>
              <a:gd name="connsiteX30" fmla="*/ 2081404 w 2196270"/>
              <a:gd name="connsiteY30" fmla="*/ 2652993 h 4103421"/>
              <a:gd name="connsiteX31" fmla="*/ 2097169 w 2196270"/>
              <a:gd name="connsiteY31" fmla="*/ 2731821 h 4103421"/>
              <a:gd name="connsiteX32" fmla="*/ 2160231 w 2196270"/>
              <a:gd name="connsiteY32" fmla="*/ 2794883 h 4103421"/>
              <a:gd name="connsiteX33" fmla="*/ 2144466 w 2196270"/>
              <a:gd name="connsiteY33" fmla="*/ 2936772 h 4103421"/>
              <a:gd name="connsiteX34" fmla="*/ 2049873 w 2196270"/>
              <a:gd name="connsiteY34" fmla="*/ 2952538 h 4103421"/>
              <a:gd name="connsiteX35" fmla="*/ 1986811 w 2196270"/>
              <a:gd name="connsiteY35" fmla="*/ 3252083 h 4103421"/>
              <a:gd name="connsiteX36" fmla="*/ 1923749 w 2196270"/>
              <a:gd name="connsiteY36" fmla="*/ 3441269 h 4103421"/>
              <a:gd name="connsiteX37" fmla="*/ 1907983 w 2196270"/>
              <a:gd name="connsiteY37" fmla="*/ 3488566 h 4103421"/>
              <a:gd name="connsiteX38" fmla="*/ 1876452 w 2196270"/>
              <a:gd name="connsiteY38" fmla="*/ 3535862 h 4103421"/>
              <a:gd name="connsiteX39" fmla="*/ 1860687 w 2196270"/>
              <a:gd name="connsiteY39" fmla="*/ 3583159 h 4103421"/>
              <a:gd name="connsiteX40" fmla="*/ 1718797 w 2196270"/>
              <a:gd name="connsiteY40" fmla="*/ 3661986 h 4103421"/>
              <a:gd name="connsiteX41" fmla="*/ 1624204 w 2196270"/>
              <a:gd name="connsiteY41" fmla="*/ 3725048 h 4103421"/>
              <a:gd name="connsiteX42" fmla="*/ 1576907 w 2196270"/>
              <a:gd name="connsiteY42" fmla="*/ 3740814 h 4103421"/>
              <a:gd name="connsiteX43" fmla="*/ 1482314 w 2196270"/>
              <a:gd name="connsiteY43" fmla="*/ 3788110 h 4103421"/>
              <a:gd name="connsiteX44" fmla="*/ 1435018 w 2196270"/>
              <a:gd name="connsiteY44" fmla="*/ 3819641 h 4103421"/>
              <a:gd name="connsiteX45" fmla="*/ 1403487 w 2196270"/>
              <a:gd name="connsiteY45" fmla="*/ 3866938 h 4103421"/>
              <a:gd name="connsiteX46" fmla="*/ 898990 w 2196270"/>
              <a:gd name="connsiteY46" fmla="*/ 3882703 h 4103421"/>
              <a:gd name="connsiteX47" fmla="*/ 772866 w 2196270"/>
              <a:gd name="connsiteY47" fmla="*/ 3930000 h 4103421"/>
              <a:gd name="connsiteX48" fmla="*/ 757100 w 2196270"/>
              <a:gd name="connsiteY48" fmla="*/ 3977297 h 4103421"/>
              <a:gd name="connsiteX49" fmla="*/ 694038 w 2196270"/>
              <a:gd name="connsiteY49" fmla="*/ 3993062 h 4103421"/>
              <a:gd name="connsiteX50" fmla="*/ 362962 w 2196270"/>
              <a:gd name="connsiteY50" fmla="*/ 4008828 h 4103421"/>
              <a:gd name="connsiteX51" fmla="*/ 299900 w 2196270"/>
              <a:gd name="connsiteY51" fmla="*/ 4103421 h 41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96270" h="4103421">
                <a:moveTo>
                  <a:pt x="16121" y="20152"/>
                </a:moveTo>
                <a:cubicBezTo>
                  <a:pt x="129522" y="57951"/>
                  <a:pt x="0" y="0"/>
                  <a:pt x="79183" y="98979"/>
                </a:cubicBezTo>
                <a:cubicBezTo>
                  <a:pt x="89564" y="111956"/>
                  <a:pt x="110714" y="109490"/>
                  <a:pt x="126480" y="114745"/>
                </a:cubicBezTo>
                <a:cubicBezTo>
                  <a:pt x="164003" y="227313"/>
                  <a:pt x="139575" y="181684"/>
                  <a:pt x="189542" y="256634"/>
                </a:cubicBezTo>
                <a:cubicBezTo>
                  <a:pt x="184287" y="366993"/>
                  <a:pt x="180668" y="477441"/>
                  <a:pt x="173776" y="587710"/>
                </a:cubicBezTo>
                <a:cubicBezTo>
                  <a:pt x="159804" y="811259"/>
                  <a:pt x="146703" y="697743"/>
                  <a:pt x="173776" y="887255"/>
                </a:cubicBezTo>
                <a:cubicBezTo>
                  <a:pt x="189499" y="997315"/>
                  <a:pt x="160659" y="972220"/>
                  <a:pt x="236838" y="997614"/>
                </a:cubicBezTo>
                <a:cubicBezTo>
                  <a:pt x="231583" y="1086952"/>
                  <a:pt x="229175" y="1176503"/>
                  <a:pt x="221073" y="1265628"/>
                </a:cubicBezTo>
                <a:cubicBezTo>
                  <a:pt x="218647" y="1292314"/>
                  <a:pt x="205307" y="1317659"/>
                  <a:pt x="205307" y="1344455"/>
                </a:cubicBezTo>
                <a:cubicBezTo>
                  <a:pt x="205307" y="1392043"/>
                  <a:pt x="215818" y="1439048"/>
                  <a:pt x="221073" y="1486345"/>
                </a:cubicBezTo>
                <a:cubicBezTo>
                  <a:pt x="215818" y="1554662"/>
                  <a:pt x="196251" y="1623379"/>
                  <a:pt x="205307" y="1691297"/>
                </a:cubicBezTo>
                <a:cubicBezTo>
                  <a:pt x="207811" y="1710079"/>
                  <a:pt x="234222" y="1718233"/>
                  <a:pt x="252604" y="1722828"/>
                </a:cubicBezTo>
                <a:cubicBezTo>
                  <a:pt x="298771" y="1734370"/>
                  <a:pt x="347197" y="1733338"/>
                  <a:pt x="394493" y="1738593"/>
                </a:cubicBezTo>
                <a:cubicBezTo>
                  <a:pt x="405003" y="1754359"/>
                  <a:pt x="411228" y="1774053"/>
                  <a:pt x="426024" y="1785890"/>
                </a:cubicBezTo>
                <a:cubicBezTo>
                  <a:pt x="439001" y="1796271"/>
                  <a:pt x="468066" y="1785889"/>
                  <a:pt x="473321" y="1801655"/>
                </a:cubicBezTo>
                <a:cubicBezTo>
                  <a:pt x="544668" y="2015691"/>
                  <a:pt x="402817" y="1960698"/>
                  <a:pt x="583680" y="1990841"/>
                </a:cubicBezTo>
                <a:cubicBezTo>
                  <a:pt x="599445" y="1996096"/>
                  <a:pt x="628626" y="1990156"/>
                  <a:pt x="630976" y="2006607"/>
                </a:cubicBezTo>
                <a:cubicBezTo>
                  <a:pt x="635676" y="2039510"/>
                  <a:pt x="599445" y="2101200"/>
                  <a:pt x="599445" y="2101200"/>
                </a:cubicBezTo>
                <a:cubicBezTo>
                  <a:pt x="604700" y="2159007"/>
                  <a:pt x="596855" y="2219554"/>
                  <a:pt x="615211" y="2274621"/>
                </a:cubicBezTo>
                <a:cubicBezTo>
                  <a:pt x="620466" y="2290386"/>
                  <a:pt x="646017" y="2288325"/>
                  <a:pt x="662507" y="2290386"/>
                </a:cubicBezTo>
                <a:cubicBezTo>
                  <a:pt x="730497" y="2298885"/>
                  <a:pt x="799142" y="2300897"/>
                  <a:pt x="867459" y="2306152"/>
                </a:cubicBezTo>
                <a:cubicBezTo>
                  <a:pt x="872714" y="2321917"/>
                  <a:pt x="874674" y="2339198"/>
                  <a:pt x="883224" y="2353448"/>
                </a:cubicBezTo>
                <a:cubicBezTo>
                  <a:pt x="898200" y="2378407"/>
                  <a:pt x="940572" y="2402190"/>
                  <a:pt x="962052" y="2416510"/>
                </a:cubicBezTo>
                <a:cubicBezTo>
                  <a:pt x="967307" y="2442786"/>
                  <a:pt x="962954" y="2473042"/>
                  <a:pt x="977818" y="2495338"/>
                </a:cubicBezTo>
                <a:cubicBezTo>
                  <a:pt x="987036" y="2509165"/>
                  <a:pt x="1008992" y="2507073"/>
                  <a:pt x="1025114" y="2511103"/>
                </a:cubicBezTo>
                <a:cubicBezTo>
                  <a:pt x="1051110" y="2517602"/>
                  <a:pt x="1077176" y="2525594"/>
                  <a:pt x="1103942" y="2526869"/>
                </a:cubicBezTo>
                <a:cubicBezTo>
                  <a:pt x="1298234" y="2536121"/>
                  <a:pt x="1492825" y="2537379"/>
                  <a:pt x="1687266" y="2542634"/>
                </a:cubicBezTo>
                <a:cubicBezTo>
                  <a:pt x="1802415" y="2581018"/>
                  <a:pt x="1773798" y="2541922"/>
                  <a:pt x="1797624" y="2637228"/>
                </a:cubicBezTo>
                <a:cubicBezTo>
                  <a:pt x="1865941" y="2631973"/>
                  <a:pt x="1934586" y="2629961"/>
                  <a:pt x="2002576" y="2621462"/>
                </a:cubicBezTo>
                <a:cubicBezTo>
                  <a:pt x="2019066" y="2619401"/>
                  <a:pt x="2034443" y="2599525"/>
                  <a:pt x="2049873" y="2605697"/>
                </a:cubicBezTo>
                <a:cubicBezTo>
                  <a:pt x="2067465" y="2612734"/>
                  <a:pt x="2070894" y="2637228"/>
                  <a:pt x="2081404" y="2652993"/>
                </a:cubicBezTo>
                <a:cubicBezTo>
                  <a:pt x="2086659" y="2679269"/>
                  <a:pt x="2078221" y="2712873"/>
                  <a:pt x="2097169" y="2731821"/>
                </a:cubicBezTo>
                <a:cubicBezTo>
                  <a:pt x="2173268" y="2807920"/>
                  <a:pt x="2196270" y="2686768"/>
                  <a:pt x="2160231" y="2794883"/>
                </a:cubicBezTo>
                <a:cubicBezTo>
                  <a:pt x="2154976" y="2842179"/>
                  <a:pt x="2171755" y="2897787"/>
                  <a:pt x="2144466" y="2936772"/>
                </a:cubicBezTo>
                <a:cubicBezTo>
                  <a:pt x="2126135" y="2962960"/>
                  <a:pt x="2061459" y="2922746"/>
                  <a:pt x="2049873" y="2952538"/>
                </a:cubicBezTo>
                <a:cubicBezTo>
                  <a:pt x="1905142" y="3324703"/>
                  <a:pt x="2135638" y="3152864"/>
                  <a:pt x="1986811" y="3252083"/>
                </a:cubicBezTo>
                <a:lnTo>
                  <a:pt x="1923749" y="3441269"/>
                </a:lnTo>
                <a:cubicBezTo>
                  <a:pt x="1918494" y="3457035"/>
                  <a:pt x="1917201" y="3474739"/>
                  <a:pt x="1907983" y="3488566"/>
                </a:cubicBezTo>
                <a:lnTo>
                  <a:pt x="1876452" y="3535862"/>
                </a:lnTo>
                <a:cubicBezTo>
                  <a:pt x="1871197" y="3551628"/>
                  <a:pt x="1872438" y="3571408"/>
                  <a:pt x="1860687" y="3583159"/>
                </a:cubicBezTo>
                <a:cubicBezTo>
                  <a:pt x="1806477" y="3637369"/>
                  <a:pt x="1778272" y="3642162"/>
                  <a:pt x="1718797" y="3661986"/>
                </a:cubicBezTo>
                <a:cubicBezTo>
                  <a:pt x="1687266" y="3683007"/>
                  <a:pt x="1660155" y="3713064"/>
                  <a:pt x="1624204" y="3725048"/>
                </a:cubicBezTo>
                <a:cubicBezTo>
                  <a:pt x="1608438" y="3730303"/>
                  <a:pt x="1591771" y="3733382"/>
                  <a:pt x="1576907" y="3740814"/>
                </a:cubicBezTo>
                <a:cubicBezTo>
                  <a:pt x="1454667" y="3801935"/>
                  <a:pt x="1601190" y="3748486"/>
                  <a:pt x="1482314" y="3788110"/>
                </a:cubicBezTo>
                <a:cubicBezTo>
                  <a:pt x="1466549" y="3798620"/>
                  <a:pt x="1448416" y="3806243"/>
                  <a:pt x="1435018" y="3819641"/>
                </a:cubicBezTo>
                <a:cubicBezTo>
                  <a:pt x="1421620" y="3833039"/>
                  <a:pt x="1422305" y="3864724"/>
                  <a:pt x="1403487" y="3866938"/>
                </a:cubicBezTo>
                <a:cubicBezTo>
                  <a:pt x="1236392" y="3886596"/>
                  <a:pt x="1067156" y="3877448"/>
                  <a:pt x="898990" y="3882703"/>
                </a:cubicBezTo>
                <a:cubicBezTo>
                  <a:pt x="856260" y="3891249"/>
                  <a:pt x="803796" y="3891338"/>
                  <a:pt x="772866" y="3930000"/>
                </a:cubicBezTo>
                <a:cubicBezTo>
                  <a:pt x="762485" y="3942977"/>
                  <a:pt x="770077" y="3966916"/>
                  <a:pt x="757100" y="3977297"/>
                </a:cubicBezTo>
                <a:cubicBezTo>
                  <a:pt x="740180" y="3990833"/>
                  <a:pt x="715637" y="3991334"/>
                  <a:pt x="694038" y="3993062"/>
                </a:cubicBezTo>
                <a:cubicBezTo>
                  <a:pt x="583906" y="4001873"/>
                  <a:pt x="473321" y="4003573"/>
                  <a:pt x="362962" y="4008828"/>
                </a:cubicBezTo>
                <a:lnTo>
                  <a:pt x="299900" y="4103421"/>
                </a:lnTo>
              </a:path>
            </a:pathLst>
          </a:custGeom>
          <a:ln w="762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 w="762000" cmpd="sng">
                <a:solidFill>
                  <a:srgbClr val="00B0F0"/>
                </a:solidFill>
                <a:bevel/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05853" y="2156372"/>
            <a:ext cx="5385018" cy="3353074"/>
          </a:xfrm>
          <a:custGeom>
            <a:avLst/>
            <a:gdLst>
              <a:gd name="connsiteX0" fmla="*/ 5343609 w 5385018"/>
              <a:gd name="connsiteY0" fmla="*/ 413407 h 3353074"/>
              <a:gd name="connsiteX1" fmla="*/ 5296313 w 5385018"/>
              <a:gd name="connsiteY1" fmla="*/ 50800 h 3353074"/>
              <a:gd name="connsiteX2" fmla="*/ 5264781 w 5385018"/>
              <a:gd name="connsiteY2" fmla="*/ 19269 h 3353074"/>
              <a:gd name="connsiteX3" fmla="*/ 5217485 w 5385018"/>
              <a:gd name="connsiteY3" fmla="*/ 3504 h 3353074"/>
              <a:gd name="connsiteX4" fmla="*/ 4823347 w 5385018"/>
              <a:gd name="connsiteY4" fmla="*/ 19269 h 3353074"/>
              <a:gd name="connsiteX5" fmla="*/ 4791816 w 5385018"/>
              <a:gd name="connsiteY5" fmla="*/ 66566 h 3353074"/>
              <a:gd name="connsiteX6" fmla="*/ 4697223 w 5385018"/>
              <a:gd name="connsiteY6" fmla="*/ 98097 h 3353074"/>
              <a:gd name="connsiteX7" fmla="*/ 4397678 w 5385018"/>
              <a:gd name="connsiteY7" fmla="*/ 113862 h 3353074"/>
              <a:gd name="connsiteX8" fmla="*/ 4350381 w 5385018"/>
              <a:gd name="connsiteY8" fmla="*/ 129628 h 3353074"/>
              <a:gd name="connsiteX9" fmla="*/ 4224257 w 5385018"/>
              <a:gd name="connsiteY9" fmla="*/ 161159 h 3353074"/>
              <a:gd name="connsiteX10" fmla="*/ 4176961 w 5385018"/>
              <a:gd name="connsiteY10" fmla="*/ 176925 h 3353074"/>
              <a:gd name="connsiteX11" fmla="*/ 3688230 w 5385018"/>
              <a:gd name="connsiteY11" fmla="*/ 192690 h 3353074"/>
              <a:gd name="connsiteX12" fmla="*/ 3562106 w 5385018"/>
              <a:gd name="connsiteY12" fmla="*/ 381876 h 3353074"/>
              <a:gd name="connsiteX13" fmla="*/ 3530575 w 5385018"/>
              <a:gd name="connsiteY13" fmla="*/ 429173 h 3353074"/>
              <a:gd name="connsiteX14" fmla="*/ 3357154 w 5385018"/>
              <a:gd name="connsiteY14" fmla="*/ 460704 h 3353074"/>
              <a:gd name="connsiteX15" fmla="*/ 3215264 w 5385018"/>
              <a:gd name="connsiteY15" fmla="*/ 508000 h 3353074"/>
              <a:gd name="connsiteX16" fmla="*/ 3167968 w 5385018"/>
              <a:gd name="connsiteY16" fmla="*/ 523766 h 3353074"/>
              <a:gd name="connsiteX17" fmla="*/ 3073375 w 5385018"/>
              <a:gd name="connsiteY17" fmla="*/ 539531 h 3353074"/>
              <a:gd name="connsiteX18" fmla="*/ 3026078 w 5385018"/>
              <a:gd name="connsiteY18" fmla="*/ 555297 h 3353074"/>
              <a:gd name="connsiteX19" fmla="*/ 2931485 w 5385018"/>
              <a:gd name="connsiteY19" fmla="*/ 618359 h 3353074"/>
              <a:gd name="connsiteX20" fmla="*/ 2836892 w 5385018"/>
              <a:gd name="connsiteY20" fmla="*/ 665656 h 3353074"/>
              <a:gd name="connsiteX21" fmla="*/ 2679237 w 5385018"/>
              <a:gd name="connsiteY21" fmla="*/ 697187 h 3353074"/>
              <a:gd name="connsiteX22" fmla="*/ 2663471 w 5385018"/>
              <a:gd name="connsiteY22" fmla="*/ 744483 h 3353074"/>
              <a:gd name="connsiteX23" fmla="*/ 2568878 w 5385018"/>
              <a:gd name="connsiteY23" fmla="*/ 776014 h 3353074"/>
              <a:gd name="connsiteX24" fmla="*/ 2426988 w 5385018"/>
              <a:gd name="connsiteY24" fmla="*/ 839076 h 3353074"/>
              <a:gd name="connsiteX25" fmla="*/ 2379692 w 5385018"/>
              <a:gd name="connsiteY25" fmla="*/ 854842 h 3353074"/>
              <a:gd name="connsiteX26" fmla="*/ 2332395 w 5385018"/>
              <a:gd name="connsiteY26" fmla="*/ 886373 h 3353074"/>
              <a:gd name="connsiteX27" fmla="*/ 2158975 w 5385018"/>
              <a:gd name="connsiteY27" fmla="*/ 902138 h 3353074"/>
              <a:gd name="connsiteX28" fmla="*/ 2001319 w 5385018"/>
              <a:gd name="connsiteY28" fmla="*/ 917904 h 3353074"/>
              <a:gd name="connsiteX29" fmla="*/ 1954023 w 5385018"/>
              <a:gd name="connsiteY29" fmla="*/ 933669 h 3353074"/>
              <a:gd name="connsiteX30" fmla="*/ 1859430 w 5385018"/>
              <a:gd name="connsiteY30" fmla="*/ 980966 h 3353074"/>
              <a:gd name="connsiteX31" fmla="*/ 1812133 w 5385018"/>
              <a:gd name="connsiteY31" fmla="*/ 1059794 h 3353074"/>
              <a:gd name="connsiteX32" fmla="*/ 1749071 w 5385018"/>
              <a:gd name="connsiteY32" fmla="*/ 1138621 h 3353074"/>
              <a:gd name="connsiteX33" fmla="*/ 1733306 w 5385018"/>
              <a:gd name="connsiteY33" fmla="*/ 1185918 h 3353074"/>
              <a:gd name="connsiteX34" fmla="*/ 1638713 w 5385018"/>
              <a:gd name="connsiteY34" fmla="*/ 1264745 h 3353074"/>
              <a:gd name="connsiteX35" fmla="*/ 1559885 w 5385018"/>
              <a:gd name="connsiteY35" fmla="*/ 1327807 h 3353074"/>
              <a:gd name="connsiteX36" fmla="*/ 1496823 w 5385018"/>
              <a:gd name="connsiteY36" fmla="*/ 1343573 h 3353074"/>
              <a:gd name="connsiteX37" fmla="*/ 1402230 w 5385018"/>
              <a:gd name="connsiteY37" fmla="*/ 1375104 h 3353074"/>
              <a:gd name="connsiteX38" fmla="*/ 1354933 w 5385018"/>
              <a:gd name="connsiteY38" fmla="*/ 1422400 h 3353074"/>
              <a:gd name="connsiteX39" fmla="*/ 1260340 w 5385018"/>
              <a:gd name="connsiteY39" fmla="*/ 1453931 h 3353074"/>
              <a:gd name="connsiteX40" fmla="*/ 1213044 w 5385018"/>
              <a:gd name="connsiteY40" fmla="*/ 1469697 h 3353074"/>
              <a:gd name="connsiteX41" fmla="*/ 1165747 w 5385018"/>
              <a:gd name="connsiteY41" fmla="*/ 1501228 h 3353074"/>
              <a:gd name="connsiteX42" fmla="*/ 1071154 w 5385018"/>
              <a:gd name="connsiteY42" fmla="*/ 1580056 h 3353074"/>
              <a:gd name="connsiteX43" fmla="*/ 1055388 w 5385018"/>
              <a:gd name="connsiteY43" fmla="*/ 1627352 h 3353074"/>
              <a:gd name="connsiteX44" fmla="*/ 960795 w 5385018"/>
              <a:gd name="connsiteY44" fmla="*/ 1658883 h 3353074"/>
              <a:gd name="connsiteX45" fmla="*/ 913499 w 5385018"/>
              <a:gd name="connsiteY45" fmla="*/ 1690414 h 3353074"/>
              <a:gd name="connsiteX46" fmla="*/ 866202 w 5385018"/>
              <a:gd name="connsiteY46" fmla="*/ 1832304 h 3353074"/>
              <a:gd name="connsiteX47" fmla="*/ 850437 w 5385018"/>
              <a:gd name="connsiteY47" fmla="*/ 1879600 h 3353074"/>
              <a:gd name="connsiteX48" fmla="*/ 740078 w 5385018"/>
              <a:gd name="connsiteY48" fmla="*/ 1706180 h 3353074"/>
              <a:gd name="connsiteX49" fmla="*/ 598188 w 5385018"/>
              <a:gd name="connsiteY49" fmla="*/ 1690414 h 3353074"/>
              <a:gd name="connsiteX50" fmla="*/ 582423 w 5385018"/>
              <a:gd name="connsiteY50" fmla="*/ 1643118 h 3353074"/>
              <a:gd name="connsiteX51" fmla="*/ 535126 w 5385018"/>
              <a:gd name="connsiteY51" fmla="*/ 1548525 h 3353074"/>
              <a:gd name="connsiteX52" fmla="*/ 456299 w 5385018"/>
              <a:gd name="connsiteY52" fmla="*/ 1564290 h 3353074"/>
              <a:gd name="connsiteX53" fmla="*/ 440533 w 5385018"/>
              <a:gd name="connsiteY53" fmla="*/ 1611587 h 3353074"/>
              <a:gd name="connsiteX54" fmla="*/ 393237 w 5385018"/>
              <a:gd name="connsiteY54" fmla="*/ 1627352 h 3353074"/>
              <a:gd name="connsiteX55" fmla="*/ 219816 w 5385018"/>
              <a:gd name="connsiteY55" fmla="*/ 1595821 h 3353074"/>
              <a:gd name="connsiteX56" fmla="*/ 125223 w 5385018"/>
              <a:gd name="connsiteY56" fmla="*/ 1532759 h 3353074"/>
              <a:gd name="connsiteX57" fmla="*/ 14864 w 5385018"/>
              <a:gd name="connsiteY57" fmla="*/ 1548525 h 3353074"/>
              <a:gd name="connsiteX58" fmla="*/ 62161 w 5385018"/>
              <a:gd name="connsiteY58" fmla="*/ 1564290 h 3353074"/>
              <a:gd name="connsiteX59" fmla="*/ 77926 w 5385018"/>
              <a:gd name="connsiteY59" fmla="*/ 1611587 h 3353074"/>
              <a:gd name="connsiteX60" fmla="*/ 93692 w 5385018"/>
              <a:gd name="connsiteY60" fmla="*/ 1690414 h 3353074"/>
              <a:gd name="connsiteX61" fmla="*/ 109457 w 5385018"/>
              <a:gd name="connsiteY61" fmla="*/ 1737711 h 3353074"/>
              <a:gd name="connsiteX62" fmla="*/ 235581 w 5385018"/>
              <a:gd name="connsiteY62" fmla="*/ 1753476 h 3353074"/>
              <a:gd name="connsiteX63" fmla="*/ 298644 w 5385018"/>
              <a:gd name="connsiteY63" fmla="*/ 2005725 h 3353074"/>
              <a:gd name="connsiteX64" fmla="*/ 424768 w 5385018"/>
              <a:gd name="connsiteY64" fmla="*/ 1989959 h 3353074"/>
              <a:gd name="connsiteX65" fmla="*/ 456299 w 5385018"/>
              <a:gd name="connsiteY65" fmla="*/ 1942662 h 3353074"/>
              <a:gd name="connsiteX66" fmla="*/ 629719 w 5385018"/>
              <a:gd name="connsiteY66" fmla="*/ 2131849 h 3353074"/>
              <a:gd name="connsiteX67" fmla="*/ 740078 w 5385018"/>
              <a:gd name="connsiteY67" fmla="*/ 2147614 h 3353074"/>
              <a:gd name="connsiteX68" fmla="*/ 677016 w 5385018"/>
              <a:gd name="connsiteY68" fmla="*/ 2289504 h 3353074"/>
              <a:gd name="connsiteX69" fmla="*/ 929264 w 5385018"/>
              <a:gd name="connsiteY69" fmla="*/ 2384097 h 3353074"/>
              <a:gd name="connsiteX70" fmla="*/ 945030 w 5385018"/>
              <a:gd name="connsiteY70" fmla="*/ 2431394 h 3353074"/>
              <a:gd name="connsiteX71" fmla="*/ 976561 w 5385018"/>
              <a:gd name="connsiteY71" fmla="*/ 2573283 h 3353074"/>
              <a:gd name="connsiteX72" fmla="*/ 1181513 w 5385018"/>
              <a:gd name="connsiteY72" fmla="*/ 2683642 h 3353074"/>
              <a:gd name="connsiteX73" fmla="*/ 1197278 w 5385018"/>
              <a:gd name="connsiteY73" fmla="*/ 3125076 h 3353074"/>
              <a:gd name="connsiteX74" fmla="*/ 1449526 w 5385018"/>
              <a:gd name="connsiteY74" fmla="*/ 3140842 h 3353074"/>
              <a:gd name="connsiteX75" fmla="*/ 1496823 w 5385018"/>
              <a:gd name="connsiteY75" fmla="*/ 3172373 h 3353074"/>
              <a:gd name="connsiteX76" fmla="*/ 1559885 w 5385018"/>
              <a:gd name="connsiteY76" fmla="*/ 3188138 h 3353074"/>
              <a:gd name="connsiteX77" fmla="*/ 1607181 w 5385018"/>
              <a:gd name="connsiteY77" fmla="*/ 3203904 h 3353074"/>
              <a:gd name="connsiteX78" fmla="*/ 1890961 w 5385018"/>
              <a:gd name="connsiteY78" fmla="*/ 3188138 h 3353074"/>
              <a:gd name="connsiteX79" fmla="*/ 1985554 w 5385018"/>
              <a:gd name="connsiteY79" fmla="*/ 3156607 h 3353074"/>
              <a:gd name="connsiteX80" fmla="*/ 2158975 w 5385018"/>
              <a:gd name="connsiteY80" fmla="*/ 3140842 h 3353074"/>
              <a:gd name="connsiteX81" fmla="*/ 2300864 w 5385018"/>
              <a:gd name="connsiteY81" fmla="*/ 3062014 h 3353074"/>
              <a:gd name="connsiteX82" fmla="*/ 2348161 w 5385018"/>
              <a:gd name="connsiteY82" fmla="*/ 3030483 h 3353074"/>
              <a:gd name="connsiteX83" fmla="*/ 2395457 w 5385018"/>
              <a:gd name="connsiteY83" fmla="*/ 2998952 h 3353074"/>
              <a:gd name="connsiteX84" fmla="*/ 2616175 w 5385018"/>
              <a:gd name="connsiteY84" fmla="*/ 3014718 h 3353074"/>
              <a:gd name="connsiteX85" fmla="*/ 2884188 w 5385018"/>
              <a:gd name="connsiteY85" fmla="*/ 3030483 h 3353074"/>
              <a:gd name="connsiteX86" fmla="*/ 2915719 w 5385018"/>
              <a:gd name="connsiteY86" fmla="*/ 3125076 h 3353074"/>
              <a:gd name="connsiteX87" fmla="*/ 2963016 w 5385018"/>
              <a:gd name="connsiteY87" fmla="*/ 3172373 h 3353074"/>
              <a:gd name="connsiteX88" fmla="*/ 3026078 w 5385018"/>
              <a:gd name="connsiteY88" fmla="*/ 3203904 h 3353074"/>
              <a:gd name="connsiteX89" fmla="*/ 3120671 w 5385018"/>
              <a:gd name="connsiteY89" fmla="*/ 3251200 h 3353074"/>
              <a:gd name="connsiteX90" fmla="*/ 3136437 w 5385018"/>
              <a:gd name="connsiteY90" fmla="*/ 3314262 h 3353074"/>
              <a:gd name="connsiteX91" fmla="*/ 3231030 w 5385018"/>
              <a:gd name="connsiteY91" fmla="*/ 3345794 h 3353074"/>
              <a:gd name="connsiteX92" fmla="*/ 3435981 w 5385018"/>
              <a:gd name="connsiteY92" fmla="*/ 3330028 h 3353074"/>
              <a:gd name="connsiteX93" fmla="*/ 3451747 w 5385018"/>
              <a:gd name="connsiteY93" fmla="*/ 3266966 h 3353074"/>
              <a:gd name="connsiteX94" fmla="*/ 3499044 w 5385018"/>
              <a:gd name="connsiteY94" fmla="*/ 3251200 h 3353074"/>
              <a:gd name="connsiteX95" fmla="*/ 3767057 w 5385018"/>
              <a:gd name="connsiteY95" fmla="*/ 3266966 h 3353074"/>
              <a:gd name="connsiteX96" fmla="*/ 3814354 w 5385018"/>
              <a:gd name="connsiteY96" fmla="*/ 3282731 h 3353074"/>
              <a:gd name="connsiteX97" fmla="*/ 3830119 w 5385018"/>
              <a:gd name="connsiteY97" fmla="*/ 3330028 h 3353074"/>
              <a:gd name="connsiteX98" fmla="*/ 3814354 w 5385018"/>
              <a:gd name="connsiteY98" fmla="*/ 2935890 h 3353074"/>
              <a:gd name="connsiteX99" fmla="*/ 3814354 w 5385018"/>
              <a:gd name="connsiteY99" fmla="*/ 2746704 h 3353074"/>
              <a:gd name="connsiteX100" fmla="*/ 3830119 w 5385018"/>
              <a:gd name="connsiteY100" fmla="*/ 2604814 h 3353074"/>
              <a:gd name="connsiteX101" fmla="*/ 3877416 w 5385018"/>
              <a:gd name="connsiteY101" fmla="*/ 2589049 h 3353074"/>
              <a:gd name="connsiteX102" fmla="*/ 4035071 w 5385018"/>
              <a:gd name="connsiteY102" fmla="*/ 2557518 h 3353074"/>
              <a:gd name="connsiteX103" fmla="*/ 4066602 w 5385018"/>
              <a:gd name="connsiteY103" fmla="*/ 2163380 h 3353074"/>
              <a:gd name="connsiteX104" fmla="*/ 4098133 w 5385018"/>
              <a:gd name="connsiteY104" fmla="*/ 2116083 h 3353074"/>
              <a:gd name="connsiteX105" fmla="*/ 4192726 w 5385018"/>
              <a:gd name="connsiteY105" fmla="*/ 2084552 h 3353074"/>
              <a:gd name="connsiteX106" fmla="*/ 4208492 w 5385018"/>
              <a:gd name="connsiteY106" fmla="*/ 2131849 h 3353074"/>
              <a:gd name="connsiteX107" fmla="*/ 4240023 w 5385018"/>
              <a:gd name="connsiteY107" fmla="*/ 2084552 h 3353074"/>
              <a:gd name="connsiteX108" fmla="*/ 4287319 w 5385018"/>
              <a:gd name="connsiteY108" fmla="*/ 2037256 h 3353074"/>
              <a:gd name="connsiteX109" fmla="*/ 4318850 w 5385018"/>
              <a:gd name="connsiteY109" fmla="*/ 1942662 h 3353074"/>
              <a:gd name="connsiteX110" fmla="*/ 4334616 w 5385018"/>
              <a:gd name="connsiteY110" fmla="*/ 1895366 h 3353074"/>
              <a:gd name="connsiteX111" fmla="*/ 4397678 w 5385018"/>
              <a:gd name="connsiteY111" fmla="*/ 1974194 h 3353074"/>
              <a:gd name="connsiteX112" fmla="*/ 4460740 w 5385018"/>
              <a:gd name="connsiteY112" fmla="*/ 2068787 h 3353074"/>
              <a:gd name="connsiteX113" fmla="*/ 4476506 w 5385018"/>
              <a:gd name="connsiteY113" fmla="*/ 2131849 h 3353074"/>
              <a:gd name="connsiteX114" fmla="*/ 4634161 w 5385018"/>
              <a:gd name="connsiteY114" fmla="*/ 2131849 h 3353074"/>
              <a:gd name="connsiteX115" fmla="*/ 4618395 w 5385018"/>
              <a:gd name="connsiteY115" fmla="*/ 1942662 h 3353074"/>
              <a:gd name="connsiteX116" fmla="*/ 4571099 w 5385018"/>
              <a:gd name="connsiteY116" fmla="*/ 1926897 h 3353074"/>
              <a:gd name="connsiteX117" fmla="*/ 4492271 w 5385018"/>
              <a:gd name="connsiteY117" fmla="*/ 1785007 h 3353074"/>
              <a:gd name="connsiteX118" fmla="*/ 4460740 w 5385018"/>
              <a:gd name="connsiteY118" fmla="*/ 1737711 h 3353074"/>
              <a:gd name="connsiteX119" fmla="*/ 4413444 w 5385018"/>
              <a:gd name="connsiteY119" fmla="*/ 1643118 h 3353074"/>
              <a:gd name="connsiteX120" fmla="*/ 4366147 w 5385018"/>
              <a:gd name="connsiteY120" fmla="*/ 1548525 h 3353074"/>
              <a:gd name="connsiteX121" fmla="*/ 4318850 w 5385018"/>
              <a:gd name="connsiteY121" fmla="*/ 1516994 h 3353074"/>
              <a:gd name="connsiteX122" fmla="*/ 4287319 w 5385018"/>
              <a:gd name="connsiteY122" fmla="*/ 1485462 h 3353074"/>
              <a:gd name="connsiteX123" fmla="*/ 4255788 w 5385018"/>
              <a:gd name="connsiteY123" fmla="*/ 1438166 h 3353074"/>
              <a:gd name="connsiteX124" fmla="*/ 4035071 w 5385018"/>
              <a:gd name="connsiteY124" fmla="*/ 1422400 h 3353074"/>
              <a:gd name="connsiteX125" fmla="*/ 4019306 w 5385018"/>
              <a:gd name="connsiteY125" fmla="*/ 1375104 h 3353074"/>
              <a:gd name="connsiteX126" fmla="*/ 3956244 w 5385018"/>
              <a:gd name="connsiteY126" fmla="*/ 1280511 h 3353074"/>
              <a:gd name="connsiteX127" fmla="*/ 3924713 w 5385018"/>
              <a:gd name="connsiteY127" fmla="*/ 1185918 h 3353074"/>
              <a:gd name="connsiteX128" fmla="*/ 3940478 w 5385018"/>
              <a:gd name="connsiteY128" fmla="*/ 1122856 h 3353074"/>
              <a:gd name="connsiteX129" fmla="*/ 3956244 w 5385018"/>
              <a:gd name="connsiteY129" fmla="*/ 1028262 h 3353074"/>
              <a:gd name="connsiteX130" fmla="*/ 4003540 w 5385018"/>
              <a:gd name="connsiteY130" fmla="*/ 1012497 h 3353074"/>
              <a:gd name="connsiteX131" fmla="*/ 4066602 w 5385018"/>
              <a:gd name="connsiteY131" fmla="*/ 1028262 h 3353074"/>
              <a:gd name="connsiteX132" fmla="*/ 4255788 w 5385018"/>
              <a:gd name="connsiteY132" fmla="*/ 1012497 h 3353074"/>
              <a:gd name="connsiteX133" fmla="*/ 4366147 w 5385018"/>
              <a:gd name="connsiteY133" fmla="*/ 980966 h 3353074"/>
              <a:gd name="connsiteX134" fmla="*/ 4444975 w 5385018"/>
              <a:gd name="connsiteY134" fmla="*/ 996731 h 3353074"/>
              <a:gd name="connsiteX135" fmla="*/ 4539568 w 5385018"/>
              <a:gd name="connsiteY135" fmla="*/ 1028262 h 3353074"/>
              <a:gd name="connsiteX136" fmla="*/ 4649926 w 5385018"/>
              <a:gd name="connsiteY136" fmla="*/ 902138 h 3353074"/>
              <a:gd name="connsiteX137" fmla="*/ 4555333 w 5385018"/>
              <a:gd name="connsiteY137" fmla="*/ 870607 h 3353074"/>
              <a:gd name="connsiteX138" fmla="*/ 4508037 w 5385018"/>
              <a:gd name="connsiteY138" fmla="*/ 854842 h 3353074"/>
              <a:gd name="connsiteX139" fmla="*/ 4508037 w 5385018"/>
              <a:gd name="connsiteY139" fmla="*/ 760249 h 3353074"/>
              <a:gd name="connsiteX140" fmla="*/ 4618395 w 5385018"/>
              <a:gd name="connsiteY140" fmla="*/ 649890 h 3353074"/>
              <a:gd name="connsiteX141" fmla="*/ 4917940 w 5385018"/>
              <a:gd name="connsiteY141" fmla="*/ 634125 h 3353074"/>
              <a:gd name="connsiteX142" fmla="*/ 4949471 w 5385018"/>
              <a:gd name="connsiteY142" fmla="*/ 539531 h 3353074"/>
              <a:gd name="connsiteX143" fmla="*/ 4996768 w 5385018"/>
              <a:gd name="connsiteY143" fmla="*/ 492235 h 3353074"/>
              <a:gd name="connsiteX144" fmla="*/ 5327844 w 5385018"/>
              <a:gd name="connsiteY144" fmla="*/ 444938 h 3353074"/>
              <a:gd name="connsiteX145" fmla="*/ 5343609 w 5385018"/>
              <a:gd name="connsiteY145" fmla="*/ 413407 h 335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385018" h="3353074">
                <a:moveTo>
                  <a:pt x="5343609" y="413407"/>
                </a:moveTo>
                <a:cubicBezTo>
                  <a:pt x="5338354" y="347717"/>
                  <a:pt x="5385018" y="161681"/>
                  <a:pt x="5296313" y="50800"/>
                </a:cubicBezTo>
                <a:cubicBezTo>
                  <a:pt x="5287027" y="39193"/>
                  <a:pt x="5277527" y="26916"/>
                  <a:pt x="5264781" y="19269"/>
                </a:cubicBezTo>
                <a:cubicBezTo>
                  <a:pt x="5250531" y="10719"/>
                  <a:pt x="5233250" y="8759"/>
                  <a:pt x="5217485" y="3504"/>
                </a:cubicBezTo>
                <a:cubicBezTo>
                  <a:pt x="5086106" y="8759"/>
                  <a:pt x="4953412" y="0"/>
                  <a:pt x="4823347" y="19269"/>
                </a:cubicBezTo>
                <a:cubicBezTo>
                  <a:pt x="4804604" y="22046"/>
                  <a:pt x="4807884" y="56524"/>
                  <a:pt x="4791816" y="66566"/>
                </a:cubicBezTo>
                <a:cubicBezTo>
                  <a:pt x="4763631" y="84181"/>
                  <a:pt x="4730414" y="96350"/>
                  <a:pt x="4697223" y="98097"/>
                </a:cubicBezTo>
                <a:lnTo>
                  <a:pt x="4397678" y="113862"/>
                </a:lnTo>
                <a:cubicBezTo>
                  <a:pt x="4381912" y="119117"/>
                  <a:pt x="4366414" y="125255"/>
                  <a:pt x="4350381" y="129628"/>
                </a:cubicBezTo>
                <a:cubicBezTo>
                  <a:pt x="4308573" y="141030"/>
                  <a:pt x="4265368" y="147455"/>
                  <a:pt x="4224257" y="161159"/>
                </a:cubicBezTo>
                <a:cubicBezTo>
                  <a:pt x="4208492" y="166414"/>
                  <a:pt x="4193551" y="175949"/>
                  <a:pt x="4176961" y="176925"/>
                </a:cubicBezTo>
                <a:cubicBezTo>
                  <a:pt x="4014247" y="186496"/>
                  <a:pt x="3851140" y="187435"/>
                  <a:pt x="3688230" y="192690"/>
                </a:cubicBezTo>
                <a:lnTo>
                  <a:pt x="3562106" y="381876"/>
                </a:lnTo>
                <a:cubicBezTo>
                  <a:pt x="3551596" y="397642"/>
                  <a:pt x="3548551" y="423181"/>
                  <a:pt x="3530575" y="429173"/>
                </a:cubicBezTo>
                <a:cubicBezTo>
                  <a:pt x="3443084" y="458336"/>
                  <a:pt x="3499768" y="442877"/>
                  <a:pt x="3357154" y="460704"/>
                </a:cubicBezTo>
                <a:lnTo>
                  <a:pt x="3215264" y="508000"/>
                </a:lnTo>
                <a:cubicBezTo>
                  <a:pt x="3199499" y="513255"/>
                  <a:pt x="3184360" y="521034"/>
                  <a:pt x="3167968" y="523766"/>
                </a:cubicBezTo>
                <a:lnTo>
                  <a:pt x="3073375" y="539531"/>
                </a:lnTo>
                <a:cubicBezTo>
                  <a:pt x="3057609" y="544786"/>
                  <a:pt x="3040605" y="547226"/>
                  <a:pt x="3026078" y="555297"/>
                </a:cubicBezTo>
                <a:cubicBezTo>
                  <a:pt x="2992951" y="573701"/>
                  <a:pt x="2967436" y="606375"/>
                  <a:pt x="2931485" y="618359"/>
                </a:cubicBezTo>
                <a:cubicBezTo>
                  <a:pt x="2812595" y="657990"/>
                  <a:pt x="2959148" y="604529"/>
                  <a:pt x="2836892" y="665656"/>
                </a:cubicBezTo>
                <a:cubicBezTo>
                  <a:pt x="2792869" y="687667"/>
                  <a:pt x="2719900" y="691378"/>
                  <a:pt x="2679237" y="697187"/>
                </a:cubicBezTo>
                <a:cubicBezTo>
                  <a:pt x="2673982" y="712952"/>
                  <a:pt x="2676994" y="734824"/>
                  <a:pt x="2663471" y="744483"/>
                </a:cubicBezTo>
                <a:cubicBezTo>
                  <a:pt x="2636425" y="763801"/>
                  <a:pt x="2568878" y="776014"/>
                  <a:pt x="2568878" y="776014"/>
                </a:cubicBezTo>
                <a:cubicBezTo>
                  <a:pt x="2493925" y="825982"/>
                  <a:pt x="2539558" y="801552"/>
                  <a:pt x="2426988" y="839076"/>
                </a:cubicBezTo>
                <a:cubicBezTo>
                  <a:pt x="2411223" y="844331"/>
                  <a:pt x="2393519" y="845624"/>
                  <a:pt x="2379692" y="854842"/>
                </a:cubicBezTo>
                <a:cubicBezTo>
                  <a:pt x="2363926" y="865352"/>
                  <a:pt x="2350922" y="882403"/>
                  <a:pt x="2332395" y="886373"/>
                </a:cubicBezTo>
                <a:cubicBezTo>
                  <a:pt x="2275638" y="898535"/>
                  <a:pt x="2216759" y="896635"/>
                  <a:pt x="2158975" y="902138"/>
                </a:cubicBezTo>
                <a:lnTo>
                  <a:pt x="2001319" y="917904"/>
                </a:lnTo>
                <a:cubicBezTo>
                  <a:pt x="1985554" y="923159"/>
                  <a:pt x="1968887" y="926237"/>
                  <a:pt x="1954023" y="933669"/>
                </a:cubicBezTo>
                <a:cubicBezTo>
                  <a:pt x="1831768" y="994796"/>
                  <a:pt x="1978316" y="941336"/>
                  <a:pt x="1859430" y="980966"/>
                </a:cubicBezTo>
                <a:cubicBezTo>
                  <a:pt x="1814766" y="1114952"/>
                  <a:pt x="1877058" y="951584"/>
                  <a:pt x="1812133" y="1059794"/>
                </a:cubicBezTo>
                <a:cubicBezTo>
                  <a:pt x="1761368" y="1144405"/>
                  <a:pt x="1843271" y="1075822"/>
                  <a:pt x="1749071" y="1138621"/>
                </a:cubicBezTo>
                <a:cubicBezTo>
                  <a:pt x="1743816" y="1154387"/>
                  <a:pt x="1742524" y="1172091"/>
                  <a:pt x="1733306" y="1185918"/>
                </a:cubicBezTo>
                <a:cubicBezTo>
                  <a:pt x="1701209" y="1234064"/>
                  <a:pt x="1680257" y="1231510"/>
                  <a:pt x="1638713" y="1264745"/>
                </a:cubicBezTo>
                <a:cubicBezTo>
                  <a:pt x="1599596" y="1296038"/>
                  <a:pt x="1612138" y="1305413"/>
                  <a:pt x="1559885" y="1327807"/>
                </a:cubicBezTo>
                <a:cubicBezTo>
                  <a:pt x="1539969" y="1336342"/>
                  <a:pt x="1517577" y="1337347"/>
                  <a:pt x="1496823" y="1343573"/>
                </a:cubicBezTo>
                <a:cubicBezTo>
                  <a:pt x="1464988" y="1353124"/>
                  <a:pt x="1402230" y="1375104"/>
                  <a:pt x="1402230" y="1375104"/>
                </a:cubicBezTo>
                <a:cubicBezTo>
                  <a:pt x="1386464" y="1390869"/>
                  <a:pt x="1374423" y="1411572"/>
                  <a:pt x="1354933" y="1422400"/>
                </a:cubicBezTo>
                <a:cubicBezTo>
                  <a:pt x="1325879" y="1438541"/>
                  <a:pt x="1291871" y="1443421"/>
                  <a:pt x="1260340" y="1453931"/>
                </a:cubicBezTo>
                <a:cubicBezTo>
                  <a:pt x="1244575" y="1459186"/>
                  <a:pt x="1226871" y="1460479"/>
                  <a:pt x="1213044" y="1469697"/>
                </a:cubicBezTo>
                <a:cubicBezTo>
                  <a:pt x="1197278" y="1480207"/>
                  <a:pt x="1180303" y="1489098"/>
                  <a:pt x="1165747" y="1501228"/>
                </a:cubicBezTo>
                <a:cubicBezTo>
                  <a:pt x="1044352" y="1602390"/>
                  <a:pt x="1188586" y="1501767"/>
                  <a:pt x="1071154" y="1580056"/>
                </a:cubicBezTo>
                <a:cubicBezTo>
                  <a:pt x="1065899" y="1595821"/>
                  <a:pt x="1068911" y="1617693"/>
                  <a:pt x="1055388" y="1627352"/>
                </a:cubicBezTo>
                <a:cubicBezTo>
                  <a:pt x="1028342" y="1646670"/>
                  <a:pt x="960795" y="1658883"/>
                  <a:pt x="960795" y="1658883"/>
                </a:cubicBezTo>
                <a:cubicBezTo>
                  <a:pt x="945030" y="1669393"/>
                  <a:pt x="926897" y="1677016"/>
                  <a:pt x="913499" y="1690414"/>
                </a:cubicBezTo>
                <a:cubicBezTo>
                  <a:pt x="866478" y="1737435"/>
                  <a:pt x="881301" y="1764357"/>
                  <a:pt x="866202" y="1832304"/>
                </a:cubicBezTo>
                <a:cubicBezTo>
                  <a:pt x="862597" y="1848526"/>
                  <a:pt x="855692" y="1863835"/>
                  <a:pt x="850437" y="1879600"/>
                </a:cubicBezTo>
                <a:cubicBezTo>
                  <a:pt x="594400" y="1836929"/>
                  <a:pt x="939690" y="1925752"/>
                  <a:pt x="740078" y="1706180"/>
                </a:cubicBezTo>
                <a:cubicBezTo>
                  <a:pt x="708067" y="1670968"/>
                  <a:pt x="645485" y="1695669"/>
                  <a:pt x="598188" y="1690414"/>
                </a:cubicBezTo>
                <a:cubicBezTo>
                  <a:pt x="592933" y="1674649"/>
                  <a:pt x="589855" y="1657982"/>
                  <a:pt x="582423" y="1643118"/>
                </a:cubicBezTo>
                <a:cubicBezTo>
                  <a:pt x="521296" y="1520863"/>
                  <a:pt x="574756" y="1667411"/>
                  <a:pt x="535126" y="1548525"/>
                </a:cubicBezTo>
                <a:cubicBezTo>
                  <a:pt x="508850" y="1553780"/>
                  <a:pt x="478595" y="1549426"/>
                  <a:pt x="456299" y="1564290"/>
                </a:cubicBezTo>
                <a:cubicBezTo>
                  <a:pt x="442472" y="1573508"/>
                  <a:pt x="452284" y="1599836"/>
                  <a:pt x="440533" y="1611587"/>
                </a:cubicBezTo>
                <a:cubicBezTo>
                  <a:pt x="428782" y="1623338"/>
                  <a:pt x="409002" y="1622097"/>
                  <a:pt x="393237" y="1627352"/>
                </a:cubicBezTo>
                <a:cubicBezTo>
                  <a:pt x="365745" y="1623916"/>
                  <a:pt x="262152" y="1619341"/>
                  <a:pt x="219816" y="1595821"/>
                </a:cubicBezTo>
                <a:cubicBezTo>
                  <a:pt x="186689" y="1577417"/>
                  <a:pt x="125223" y="1532759"/>
                  <a:pt x="125223" y="1532759"/>
                </a:cubicBezTo>
                <a:cubicBezTo>
                  <a:pt x="88437" y="1538014"/>
                  <a:pt x="48101" y="1531907"/>
                  <a:pt x="14864" y="1548525"/>
                </a:cubicBezTo>
                <a:cubicBezTo>
                  <a:pt x="0" y="1555957"/>
                  <a:pt x="50410" y="1552539"/>
                  <a:pt x="62161" y="1564290"/>
                </a:cubicBezTo>
                <a:cubicBezTo>
                  <a:pt x="73912" y="1576041"/>
                  <a:pt x="73895" y="1595465"/>
                  <a:pt x="77926" y="1611587"/>
                </a:cubicBezTo>
                <a:cubicBezTo>
                  <a:pt x="84425" y="1637583"/>
                  <a:pt x="87193" y="1664418"/>
                  <a:pt x="93692" y="1690414"/>
                </a:cubicBezTo>
                <a:cubicBezTo>
                  <a:pt x="97723" y="1706536"/>
                  <a:pt x="94271" y="1730962"/>
                  <a:pt x="109457" y="1737711"/>
                </a:cubicBezTo>
                <a:cubicBezTo>
                  <a:pt x="148174" y="1754919"/>
                  <a:pt x="193540" y="1748221"/>
                  <a:pt x="235581" y="1753476"/>
                </a:cubicBezTo>
                <a:cubicBezTo>
                  <a:pt x="239538" y="1812823"/>
                  <a:pt x="179115" y="2005725"/>
                  <a:pt x="298644" y="2005725"/>
                </a:cubicBezTo>
                <a:cubicBezTo>
                  <a:pt x="341013" y="2005725"/>
                  <a:pt x="382727" y="1995214"/>
                  <a:pt x="424768" y="1989959"/>
                </a:cubicBezTo>
                <a:cubicBezTo>
                  <a:pt x="435278" y="1974193"/>
                  <a:pt x="437609" y="1945777"/>
                  <a:pt x="456299" y="1942662"/>
                </a:cubicBezTo>
                <a:cubicBezTo>
                  <a:pt x="743808" y="1894744"/>
                  <a:pt x="529934" y="1982172"/>
                  <a:pt x="629719" y="2131849"/>
                </a:cubicBezTo>
                <a:cubicBezTo>
                  <a:pt x="650332" y="2162768"/>
                  <a:pt x="703292" y="2142359"/>
                  <a:pt x="740078" y="2147614"/>
                </a:cubicBezTo>
                <a:cubicBezTo>
                  <a:pt x="702555" y="2260183"/>
                  <a:pt x="726983" y="2214552"/>
                  <a:pt x="677016" y="2289504"/>
                </a:cubicBezTo>
                <a:cubicBezTo>
                  <a:pt x="711720" y="2463029"/>
                  <a:pt x="655885" y="2315751"/>
                  <a:pt x="929264" y="2384097"/>
                </a:cubicBezTo>
                <a:cubicBezTo>
                  <a:pt x="945386" y="2388128"/>
                  <a:pt x="940999" y="2415272"/>
                  <a:pt x="945030" y="2431394"/>
                </a:cubicBezTo>
                <a:cubicBezTo>
                  <a:pt x="947519" y="2441352"/>
                  <a:pt x="968467" y="2557094"/>
                  <a:pt x="976561" y="2573283"/>
                </a:cubicBezTo>
                <a:cubicBezTo>
                  <a:pt x="1042340" y="2704840"/>
                  <a:pt x="1031696" y="2666995"/>
                  <a:pt x="1181513" y="2683642"/>
                </a:cubicBezTo>
                <a:cubicBezTo>
                  <a:pt x="1186768" y="2830787"/>
                  <a:pt x="1122817" y="2998054"/>
                  <a:pt x="1197278" y="3125076"/>
                </a:cubicBezTo>
                <a:cubicBezTo>
                  <a:pt x="1239883" y="3197756"/>
                  <a:pt x="1366310" y="3127703"/>
                  <a:pt x="1449526" y="3140842"/>
                </a:cubicBezTo>
                <a:cubicBezTo>
                  <a:pt x="1468242" y="3143797"/>
                  <a:pt x="1479407" y="3164909"/>
                  <a:pt x="1496823" y="3172373"/>
                </a:cubicBezTo>
                <a:cubicBezTo>
                  <a:pt x="1516739" y="3180908"/>
                  <a:pt x="1539051" y="3182185"/>
                  <a:pt x="1559885" y="3188138"/>
                </a:cubicBezTo>
                <a:cubicBezTo>
                  <a:pt x="1575864" y="3192703"/>
                  <a:pt x="1591416" y="3198649"/>
                  <a:pt x="1607181" y="3203904"/>
                </a:cubicBezTo>
                <a:cubicBezTo>
                  <a:pt x="1701774" y="3198649"/>
                  <a:pt x="1796953" y="3199889"/>
                  <a:pt x="1890961" y="3188138"/>
                </a:cubicBezTo>
                <a:cubicBezTo>
                  <a:pt x="1923941" y="3184015"/>
                  <a:pt x="1952454" y="3159616"/>
                  <a:pt x="1985554" y="3156607"/>
                </a:cubicBezTo>
                <a:lnTo>
                  <a:pt x="2158975" y="3140842"/>
                </a:lnTo>
                <a:cubicBezTo>
                  <a:pt x="2242222" y="3113092"/>
                  <a:pt x="2192443" y="3134294"/>
                  <a:pt x="2300864" y="3062014"/>
                </a:cubicBezTo>
                <a:lnTo>
                  <a:pt x="2348161" y="3030483"/>
                </a:lnTo>
                <a:lnTo>
                  <a:pt x="2395457" y="2998952"/>
                </a:lnTo>
                <a:lnTo>
                  <a:pt x="2616175" y="3014718"/>
                </a:lnTo>
                <a:cubicBezTo>
                  <a:pt x="2705481" y="3020480"/>
                  <a:pt x="2800214" y="2999545"/>
                  <a:pt x="2884188" y="3030483"/>
                </a:cubicBezTo>
                <a:cubicBezTo>
                  <a:pt x="2915375" y="3041973"/>
                  <a:pt x="2892217" y="3101574"/>
                  <a:pt x="2915719" y="3125076"/>
                </a:cubicBezTo>
                <a:cubicBezTo>
                  <a:pt x="2931485" y="3140842"/>
                  <a:pt x="2944873" y="3159414"/>
                  <a:pt x="2963016" y="3172373"/>
                </a:cubicBezTo>
                <a:cubicBezTo>
                  <a:pt x="2982140" y="3186033"/>
                  <a:pt x="3005673" y="3192244"/>
                  <a:pt x="3026078" y="3203904"/>
                </a:cubicBezTo>
                <a:cubicBezTo>
                  <a:pt x="3111650" y="3252802"/>
                  <a:pt x="3033957" y="3222296"/>
                  <a:pt x="3120671" y="3251200"/>
                </a:cubicBezTo>
                <a:cubicBezTo>
                  <a:pt x="3125926" y="3272221"/>
                  <a:pt x="3119986" y="3300161"/>
                  <a:pt x="3136437" y="3314262"/>
                </a:cubicBezTo>
                <a:cubicBezTo>
                  <a:pt x="3161672" y="3335892"/>
                  <a:pt x="3231030" y="3345794"/>
                  <a:pt x="3231030" y="3345794"/>
                </a:cubicBezTo>
                <a:cubicBezTo>
                  <a:pt x="3299347" y="3340539"/>
                  <a:pt x="3371454" y="3353074"/>
                  <a:pt x="3435981" y="3330028"/>
                </a:cubicBezTo>
                <a:cubicBezTo>
                  <a:pt x="3456386" y="3322740"/>
                  <a:pt x="3438211" y="3283886"/>
                  <a:pt x="3451747" y="3266966"/>
                </a:cubicBezTo>
                <a:cubicBezTo>
                  <a:pt x="3462129" y="3253989"/>
                  <a:pt x="3483278" y="3256455"/>
                  <a:pt x="3499044" y="3251200"/>
                </a:cubicBezTo>
                <a:cubicBezTo>
                  <a:pt x="3588382" y="3256455"/>
                  <a:pt x="3678009" y="3258061"/>
                  <a:pt x="3767057" y="3266966"/>
                </a:cubicBezTo>
                <a:cubicBezTo>
                  <a:pt x="3783593" y="3268620"/>
                  <a:pt x="3802603" y="3270980"/>
                  <a:pt x="3814354" y="3282731"/>
                </a:cubicBezTo>
                <a:cubicBezTo>
                  <a:pt x="3826105" y="3294482"/>
                  <a:pt x="3824864" y="3314262"/>
                  <a:pt x="3830119" y="3330028"/>
                </a:cubicBezTo>
                <a:cubicBezTo>
                  <a:pt x="3824864" y="3198649"/>
                  <a:pt x="3823100" y="3067083"/>
                  <a:pt x="3814354" y="2935890"/>
                </a:cubicBezTo>
                <a:cubicBezTo>
                  <a:pt x="3800710" y="2731237"/>
                  <a:pt x="3781749" y="3007546"/>
                  <a:pt x="3814354" y="2746704"/>
                </a:cubicBezTo>
                <a:cubicBezTo>
                  <a:pt x="3820257" y="2699484"/>
                  <a:pt x="3812445" y="2648998"/>
                  <a:pt x="3830119" y="2604814"/>
                </a:cubicBezTo>
                <a:cubicBezTo>
                  <a:pt x="3836291" y="2589384"/>
                  <a:pt x="3861223" y="2592786"/>
                  <a:pt x="3877416" y="2589049"/>
                </a:cubicBezTo>
                <a:cubicBezTo>
                  <a:pt x="3929636" y="2576998"/>
                  <a:pt x="4035071" y="2557518"/>
                  <a:pt x="4035071" y="2557518"/>
                </a:cubicBezTo>
                <a:cubicBezTo>
                  <a:pt x="4093514" y="2382192"/>
                  <a:pt x="4007750" y="2653816"/>
                  <a:pt x="4066602" y="2163380"/>
                </a:cubicBezTo>
                <a:cubicBezTo>
                  <a:pt x="4068860" y="2144567"/>
                  <a:pt x="4082065" y="2126125"/>
                  <a:pt x="4098133" y="2116083"/>
                </a:cubicBezTo>
                <a:cubicBezTo>
                  <a:pt x="4126318" y="2098468"/>
                  <a:pt x="4192726" y="2084552"/>
                  <a:pt x="4192726" y="2084552"/>
                </a:cubicBezTo>
                <a:cubicBezTo>
                  <a:pt x="4197981" y="2100318"/>
                  <a:pt x="4191873" y="2131849"/>
                  <a:pt x="4208492" y="2131849"/>
                </a:cubicBezTo>
                <a:cubicBezTo>
                  <a:pt x="4227440" y="2131849"/>
                  <a:pt x="4227893" y="2099108"/>
                  <a:pt x="4240023" y="2084552"/>
                </a:cubicBezTo>
                <a:cubicBezTo>
                  <a:pt x="4254296" y="2067424"/>
                  <a:pt x="4271554" y="2053021"/>
                  <a:pt x="4287319" y="2037256"/>
                </a:cubicBezTo>
                <a:lnTo>
                  <a:pt x="4318850" y="1942662"/>
                </a:lnTo>
                <a:lnTo>
                  <a:pt x="4334616" y="1895366"/>
                </a:lnTo>
                <a:cubicBezTo>
                  <a:pt x="4370118" y="2001873"/>
                  <a:pt x="4320882" y="1886427"/>
                  <a:pt x="4397678" y="1974194"/>
                </a:cubicBezTo>
                <a:cubicBezTo>
                  <a:pt x="4422632" y="2002713"/>
                  <a:pt x="4460740" y="2068787"/>
                  <a:pt x="4460740" y="2068787"/>
                </a:cubicBezTo>
                <a:cubicBezTo>
                  <a:pt x="4465995" y="2089808"/>
                  <a:pt x="4462970" y="2114929"/>
                  <a:pt x="4476506" y="2131849"/>
                </a:cubicBezTo>
                <a:cubicBezTo>
                  <a:pt x="4504727" y="2167126"/>
                  <a:pt x="4628833" y="2132610"/>
                  <a:pt x="4634161" y="2131849"/>
                </a:cubicBezTo>
                <a:cubicBezTo>
                  <a:pt x="4628906" y="2068787"/>
                  <a:pt x="4637005" y="2003145"/>
                  <a:pt x="4618395" y="1942662"/>
                </a:cubicBezTo>
                <a:cubicBezTo>
                  <a:pt x="4613508" y="1926779"/>
                  <a:pt x="4582850" y="1938648"/>
                  <a:pt x="4571099" y="1926897"/>
                </a:cubicBezTo>
                <a:cubicBezTo>
                  <a:pt x="4471682" y="1827480"/>
                  <a:pt x="4531921" y="1864306"/>
                  <a:pt x="4492271" y="1785007"/>
                </a:cubicBezTo>
                <a:cubicBezTo>
                  <a:pt x="4483797" y="1768060"/>
                  <a:pt x="4471250" y="1753476"/>
                  <a:pt x="4460740" y="1737711"/>
                </a:cubicBezTo>
                <a:cubicBezTo>
                  <a:pt x="4421116" y="1618835"/>
                  <a:pt x="4474565" y="1765358"/>
                  <a:pt x="4413444" y="1643118"/>
                </a:cubicBezTo>
                <a:cubicBezTo>
                  <a:pt x="4387799" y="1591829"/>
                  <a:pt x="4411328" y="1593706"/>
                  <a:pt x="4366147" y="1548525"/>
                </a:cubicBezTo>
                <a:cubicBezTo>
                  <a:pt x="4352749" y="1535127"/>
                  <a:pt x="4333646" y="1528831"/>
                  <a:pt x="4318850" y="1516994"/>
                </a:cubicBezTo>
                <a:cubicBezTo>
                  <a:pt x="4307243" y="1507708"/>
                  <a:pt x="4296604" y="1497069"/>
                  <a:pt x="4287319" y="1485462"/>
                </a:cubicBezTo>
                <a:cubicBezTo>
                  <a:pt x="4275483" y="1470666"/>
                  <a:pt x="4274170" y="1442761"/>
                  <a:pt x="4255788" y="1438166"/>
                </a:cubicBezTo>
                <a:cubicBezTo>
                  <a:pt x="4184230" y="1420277"/>
                  <a:pt x="4108643" y="1427655"/>
                  <a:pt x="4035071" y="1422400"/>
                </a:cubicBezTo>
                <a:cubicBezTo>
                  <a:pt x="4029816" y="1406635"/>
                  <a:pt x="4027376" y="1389631"/>
                  <a:pt x="4019306" y="1375104"/>
                </a:cubicBezTo>
                <a:cubicBezTo>
                  <a:pt x="4000902" y="1341977"/>
                  <a:pt x="3968228" y="1316462"/>
                  <a:pt x="3956244" y="1280511"/>
                </a:cubicBezTo>
                <a:lnTo>
                  <a:pt x="3924713" y="1185918"/>
                </a:lnTo>
                <a:cubicBezTo>
                  <a:pt x="3929968" y="1164897"/>
                  <a:pt x="3936229" y="1144103"/>
                  <a:pt x="3940478" y="1122856"/>
                </a:cubicBezTo>
                <a:cubicBezTo>
                  <a:pt x="3946747" y="1091510"/>
                  <a:pt x="3940384" y="1056017"/>
                  <a:pt x="3956244" y="1028262"/>
                </a:cubicBezTo>
                <a:cubicBezTo>
                  <a:pt x="3964489" y="1013833"/>
                  <a:pt x="3987775" y="1017752"/>
                  <a:pt x="4003540" y="1012497"/>
                </a:cubicBezTo>
                <a:cubicBezTo>
                  <a:pt x="4024561" y="1017752"/>
                  <a:pt x="4044934" y="1028262"/>
                  <a:pt x="4066602" y="1028262"/>
                </a:cubicBezTo>
                <a:cubicBezTo>
                  <a:pt x="4129883" y="1028262"/>
                  <a:pt x="4192996" y="1020346"/>
                  <a:pt x="4255788" y="1012497"/>
                </a:cubicBezTo>
                <a:cubicBezTo>
                  <a:pt x="4287455" y="1008539"/>
                  <a:pt x="4334738" y="991435"/>
                  <a:pt x="4366147" y="980966"/>
                </a:cubicBezTo>
                <a:cubicBezTo>
                  <a:pt x="4392423" y="986221"/>
                  <a:pt x="4419123" y="989681"/>
                  <a:pt x="4444975" y="996731"/>
                </a:cubicBezTo>
                <a:cubicBezTo>
                  <a:pt x="4477040" y="1005476"/>
                  <a:pt x="4539568" y="1028262"/>
                  <a:pt x="4539568" y="1028262"/>
                </a:cubicBezTo>
                <a:cubicBezTo>
                  <a:pt x="4602081" y="1020448"/>
                  <a:pt x="4759815" y="1043424"/>
                  <a:pt x="4649926" y="902138"/>
                </a:cubicBezTo>
                <a:cubicBezTo>
                  <a:pt x="4629521" y="875903"/>
                  <a:pt x="4586864" y="881117"/>
                  <a:pt x="4555333" y="870607"/>
                </a:cubicBezTo>
                <a:lnTo>
                  <a:pt x="4508037" y="854842"/>
                </a:lnTo>
                <a:cubicBezTo>
                  <a:pt x="4492271" y="807545"/>
                  <a:pt x="4481761" y="807546"/>
                  <a:pt x="4508037" y="760249"/>
                </a:cubicBezTo>
                <a:cubicBezTo>
                  <a:pt x="4540702" y="701453"/>
                  <a:pt x="4552521" y="655879"/>
                  <a:pt x="4618395" y="649890"/>
                </a:cubicBezTo>
                <a:cubicBezTo>
                  <a:pt x="4717971" y="640838"/>
                  <a:pt x="4818092" y="639380"/>
                  <a:pt x="4917940" y="634125"/>
                </a:cubicBezTo>
                <a:cubicBezTo>
                  <a:pt x="4928450" y="602594"/>
                  <a:pt x="4925969" y="563033"/>
                  <a:pt x="4949471" y="539531"/>
                </a:cubicBezTo>
                <a:cubicBezTo>
                  <a:pt x="4965237" y="523766"/>
                  <a:pt x="4977278" y="503063"/>
                  <a:pt x="4996768" y="492235"/>
                </a:cubicBezTo>
                <a:cubicBezTo>
                  <a:pt x="5089246" y="440859"/>
                  <a:pt x="5241377" y="450703"/>
                  <a:pt x="5327844" y="444938"/>
                </a:cubicBezTo>
                <a:cubicBezTo>
                  <a:pt x="5345271" y="392657"/>
                  <a:pt x="5348864" y="479097"/>
                  <a:pt x="5343609" y="413407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3429000"/>
            <a:ext cx="22576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Азовское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море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Рукотворное озеро «Берёзка»</a:t>
            </a:r>
            <a:endParaRPr lang="ru-RU" b="1" dirty="0">
              <a:ln w="11430"/>
              <a:gradFill flip="none"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</TotalTime>
  <Words>70</Words>
  <Application>Microsoft Office PowerPoint</Application>
  <PresentationFormat>Экран (4:3)</PresentationFormat>
  <Paragraphs>33</Paragraphs>
  <Slides>17</Slides>
  <Notes>17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Окружающий мир 2 класс</vt:lpstr>
      <vt:lpstr>Слайд 2</vt:lpstr>
      <vt:lpstr>Слайд 3</vt:lpstr>
      <vt:lpstr>Водоёмы</vt:lpstr>
      <vt:lpstr>Слайд 5</vt:lpstr>
      <vt:lpstr>Слайд 6</vt:lpstr>
      <vt:lpstr>Слайд 7</vt:lpstr>
      <vt:lpstr>Слайд 8</vt:lpstr>
      <vt:lpstr>Рукотворное озеро «Берёзка»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Берегите водоёмы!</vt:lpstr>
    </vt:vector>
  </TitlesOfParts>
  <Company>Моусош№22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во 2 классе</dc:title>
  <dc:creator>Моусош№22</dc:creator>
  <cp:lastModifiedBy>марина</cp:lastModifiedBy>
  <cp:revision>57</cp:revision>
  <dcterms:created xsi:type="dcterms:W3CDTF">2009-02-02T11:25:17Z</dcterms:created>
  <dcterms:modified xsi:type="dcterms:W3CDTF">2015-03-04T19:35:59Z</dcterms:modified>
</cp:coreProperties>
</file>