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5" r:id="rId11"/>
    <p:sldId id="264" r:id="rId12"/>
    <p:sldId id="266" r:id="rId13"/>
    <p:sldId id="307" r:id="rId14"/>
    <p:sldId id="308" r:id="rId15"/>
    <p:sldId id="30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7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4D60AE-AF45-4210-8F37-06014D08F064}" type="datetimeFigureOut">
              <a:rPr lang="ru-RU" smtClean="0"/>
              <a:pPr/>
              <a:t>14.04.2009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33C849-7235-44CC-B097-E1B47A9508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546" y="142852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Мы – умные!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Мы – дружные!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Мы – внимательные!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Мы – старательные!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Мы – отлично учимся!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                    Всё у нас получится!   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алена\2008-09-10\101_0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8858312" cy="4200534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6" y="285730"/>
          <a:ext cx="8858309" cy="6357975"/>
        </p:xfrm>
        <a:graphic>
          <a:graphicData uri="http://schemas.openxmlformats.org/drawingml/2006/table">
            <a:tbl>
              <a:tblPr/>
              <a:tblGrid>
                <a:gridCol w="983725"/>
                <a:gridCol w="984323"/>
                <a:gridCol w="984323"/>
                <a:gridCol w="984323"/>
                <a:gridCol w="984323"/>
                <a:gridCol w="984323"/>
                <a:gridCol w="984323"/>
                <a:gridCol w="984323"/>
                <a:gridCol w="984323"/>
              </a:tblGrid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Ъ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Ъ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Э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75">
                <a:tc>
                  <a:txBody>
                    <a:bodyPr/>
                    <a:lstStyle/>
                    <a:p>
                      <a:pPr marL="361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2845" y="142847"/>
          <a:ext cx="8858309" cy="6429423"/>
        </p:xfrm>
        <a:graphic>
          <a:graphicData uri="http://schemas.openxmlformats.org/drawingml/2006/table">
            <a:tbl>
              <a:tblPr/>
              <a:tblGrid>
                <a:gridCol w="983725"/>
                <a:gridCol w="984323"/>
                <a:gridCol w="984323"/>
                <a:gridCol w="984323"/>
                <a:gridCol w="984323"/>
                <a:gridCol w="984323"/>
                <a:gridCol w="984323"/>
                <a:gridCol w="984323"/>
                <a:gridCol w="984323"/>
              </a:tblGrid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Й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Ь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FF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207170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Подберите и запишите синонимы к данным глаголам в форме 2 лица, единственного числа. </a:t>
            </a:r>
            <a:r>
              <a:rPr lang="ru-RU" sz="2800" u="sng" dirty="0" smtClean="0">
                <a:solidFill>
                  <a:schemeClr val="bg1"/>
                </a:solidFill>
              </a:rPr>
              <a:t>Например: </a:t>
            </a:r>
            <a:r>
              <a:rPr lang="ru-RU" sz="2800" b="1" i="1" dirty="0" smtClean="0">
                <a:solidFill>
                  <a:schemeClr val="bg1"/>
                </a:solidFill>
              </a:rPr>
              <a:t>возвратить – вернёшь, погасить – потушишь.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285992"/>
            <a:ext cx="8643998" cy="20717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скобках укажи спряжение. Поставь глаголы в форму 2 лица единственного числа, напиши правильно окончание. </a:t>
            </a:r>
            <a:r>
              <a:rPr lang="ru-RU" sz="2800" u="sng" dirty="0" smtClean="0">
                <a:solidFill>
                  <a:schemeClr val="bg1"/>
                </a:solidFill>
              </a:rPr>
              <a:t>Например</a:t>
            </a:r>
            <a:r>
              <a:rPr lang="ru-RU" sz="2800" i="1" u="sng" dirty="0" smtClean="0">
                <a:solidFill>
                  <a:schemeClr val="bg1"/>
                </a:solidFill>
              </a:rPr>
              <a:t>: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падать (</a:t>
            </a:r>
            <a:r>
              <a:rPr lang="en-US" sz="2800" b="1" i="1" dirty="0" smtClean="0">
                <a:solidFill>
                  <a:schemeClr val="bg1"/>
                </a:solidFill>
              </a:rPr>
              <a:t>I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спр</a:t>
            </a:r>
            <a:r>
              <a:rPr lang="ru-RU" sz="2800" b="1" i="1" dirty="0" smtClean="0">
                <a:solidFill>
                  <a:schemeClr val="bg1"/>
                </a:solidFill>
              </a:rPr>
              <a:t>.) – падаешь</a:t>
            </a:r>
            <a:r>
              <a:rPr lang="ru-RU" sz="2800" i="1" dirty="0" smtClean="0">
                <a:solidFill>
                  <a:schemeClr val="bg1"/>
                </a:solidFill>
              </a:rPr>
              <a:t>. 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500570"/>
            <a:ext cx="8643998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Определи спряжение глагола и напиши правильно окончание. </a:t>
            </a:r>
            <a:r>
              <a:rPr lang="ru-RU" sz="2800" u="sng" dirty="0" smtClean="0">
                <a:solidFill>
                  <a:schemeClr val="bg1"/>
                </a:solidFill>
              </a:rPr>
              <a:t>Например: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smtClean="0">
                <a:solidFill>
                  <a:schemeClr val="bg1"/>
                </a:solidFill>
              </a:rPr>
              <a:t>чита</a:t>
            </a:r>
            <a:r>
              <a:rPr lang="ru-RU" sz="2800" b="1" i="1" u="sng" dirty="0" smtClean="0">
                <a:solidFill>
                  <a:schemeClr val="bg1"/>
                </a:solidFill>
              </a:rPr>
              <a:t>е</a:t>
            </a:r>
            <a:r>
              <a:rPr lang="ru-RU" sz="2800" b="1" i="1" dirty="0" smtClean="0">
                <a:solidFill>
                  <a:schemeClr val="bg1"/>
                </a:solidFill>
              </a:rPr>
              <a:t>шь (</a:t>
            </a:r>
            <a:r>
              <a:rPr lang="en-US" sz="2800" b="1" i="1" dirty="0" smtClean="0">
                <a:solidFill>
                  <a:schemeClr val="bg1"/>
                </a:solidFill>
              </a:rPr>
              <a:t>I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спр</a:t>
            </a:r>
            <a:r>
              <a:rPr lang="ru-RU" sz="2800" b="1" i="1" dirty="0" smtClean="0">
                <a:solidFill>
                  <a:schemeClr val="bg1"/>
                </a:solidFill>
              </a:rPr>
              <a:t>.),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стро</a:t>
            </a:r>
            <a:r>
              <a:rPr lang="ru-RU" sz="2800" b="1" i="1" u="sng" dirty="0" smtClean="0">
                <a:solidFill>
                  <a:schemeClr val="bg1"/>
                </a:solidFill>
              </a:rPr>
              <a:t>и</a:t>
            </a:r>
            <a:r>
              <a:rPr lang="ru-RU" sz="2800" b="1" i="1" dirty="0" smtClean="0">
                <a:solidFill>
                  <a:schemeClr val="bg1"/>
                </a:solidFill>
              </a:rPr>
              <a:t>шь (</a:t>
            </a:r>
            <a:r>
              <a:rPr lang="en-US" sz="2800" b="1" i="1" dirty="0" smtClean="0">
                <a:solidFill>
                  <a:schemeClr val="bg1"/>
                </a:solidFill>
              </a:rPr>
              <a:t>II</a:t>
            </a:r>
            <a:r>
              <a:rPr lang="ru-RU" sz="2800" b="1" i="1" dirty="0" smtClean="0">
                <a:solidFill>
                  <a:schemeClr val="bg1"/>
                </a:solidFill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</a:rPr>
              <a:t>спр</a:t>
            </a:r>
            <a:r>
              <a:rPr lang="ru-RU" sz="2800" b="1" i="1" dirty="0" smtClean="0">
                <a:solidFill>
                  <a:schemeClr val="bg1"/>
                </a:solidFill>
              </a:rPr>
              <a:t>.).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5803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задание: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57298"/>
            <a:ext cx="964988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Сверка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 (</a:t>
            </a:r>
            <a:r>
              <a:rPr lang="en-US" sz="5400" dirty="0" smtClean="0"/>
              <a:t>I</a:t>
            </a:r>
            <a:r>
              <a:rPr lang="ru-RU" sz="5400" dirty="0" smtClean="0"/>
              <a:t>), руга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</a:t>
            </a:r>
            <a:r>
              <a:rPr lang="ru-RU" sz="5400" dirty="0" smtClean="0"/>
              <a:t>),</a:t>
            </a:r>
          </a:p>
          <a:p>
            <a:r>
              <a:rPr lang="ru-RU" sz="5400" dirty="0" smtClean="0"/>
              <a:t> кида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</a:t>
            </a:r>
            <a:r>
              <a:rPr lang="ru-RU" sz="5400" dirty="0" smtClean="0"/>
              <a:t>),пыла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</a:t>
            </a:r>
            <a:r>
              <a:rPr lang="ru-RU" sz="5400" dirty="0" smtClean="0"/>
              <a:t>), </a:t>
            </a:r>
          </a:p>
          <a:p>
            <a:r>
              <a:rPr lang="ru-RU" sz="5400" dirty="0" smtClean="0"/>
              <a:t>грохоч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</a:t>
            </a:r>
            <a:r>
              <a:rPr lang="ru-RU" sz="5400" dirty="0" smtClean="0"/>
              <a:t>), возвраща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шь(</a:t>
            </a:r>
            <a:r>
              <a:rPr lang="en-US" sz="5400" dirty="0" smtClean="0"/>
              <a:t>I</a:t>
            </a:r>
            <a:r>
              <a:rPr lang="ru-RU" sz="5400" dirty="0" smtClean="0"/>
              <a:t>), </a:t>
            </a:r>
          </a:p>
          <a:p>
            <a:r>
              <a:rPr lang="ru-RU" sz="5400" dirty="0" smtClean="0"/>
              <a:t>вер</a:t>
            </a:r>
            <a:r>
              <a:rPr lang="ru-RU" sz="5400" u="sng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II</a:t>
            </a:r>
            <a:r>
              <a:rPr lang="ru-RU" sz="5400" dirty="0" smtClean="0"/>
              <a:t>), зябн</a:t>
            </a:r>
            <a:r>
              <a:rPr lang="ru-RU" sz="5400" u="sng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</a:t>
            </a:r>
            <a:r>
              <a:rPr lang="ru-RU" sz="5400" dirty="0" smtClean="0"/>
              <a:t>), </a:t>
            </a:r>
          </a:p>
          <a:p>
            <a:r>
              <a:rPr lang="ru-RU" sz="5400" dirty="0" smtClean="0"/>
              <a:t>х</a:t>
            </a:r>
            <a:r>
              <a:rPr lang="ru-RU" sz="5400" dirty="0" smtClean="0"/>
              <a:t>ран</a:t>
            </a:r>
            <a:r>
              <a:rPr lang="ru-RU" sz="5400" u="sng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II</a:t>
            </a:r>
            <a:r>
              <a:rPr lang="ru-RU" sz="5400" dirty="0" smtClean="0"/>
              <a:t>), </a:t>
            </a:r>
            <a:r>
              <a:rPr lang="ru-RU" sz="5400" dirty="0" smtClean="0"/>
              <a:t>спор</a:t>
            </a:r>
            <a:r>
              <a:rPr lang="ru-RU" sz="5400" u="sng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шь </a:t>
            </a:r>
            <a:r>
              <a:rPr lang="ru-RU" sz="5400" dirty="0" smtClean="0"/>
              <a:t>(</a:t>
            </a:r>
            <a:r>
              <a:rPr lang="en-US" sz="5400" dirty="0" smtClean="0"/>
              <a:t>II</a:t>
            </a:r>
            <a:r>
              <a:rPr lang="ru-RU" sz="5400" dirty="0" smtClean="0"/>
              <a:t>),</a:t>
            </a:r>
          </a:p>
          <a:p>
            <a:r>
              <a:rPr lang="ru-RU" sz="5400" dirty="0" smtClean="0"/>
              <a:t> спеш</a:t>
            </a:r>
            <a:r>
              <a:rPr lang="ru-RU" sz="5400" u="sng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шь</a:t>
            </a:r>
            <a:r>
              <a:rPr lang="ru-RU" sz="5400" dirty="0" smtClean="0"/>
              <a:t> (</a:t>
            </a:r>
            <a:r>
              <a:rPr lang="en-US" sz="5400" dirty="0" smtClean="0"/>
              <a:t>II</a:t>
            </a:r>
            <a:r>
              <a:rPr lang="ru-RU" sz="5400" dirty="0" smtClean="0"/>
              <a:t>).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571480"/>
            <a:ext cx="5907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Домашнее задание: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643182"/>
            <a:ext cx="839364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Упражнение 459,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 выучить  правило  с.197, </a:t>
            </a:r>
          </a:p>
          <a:p>
            <a:pPr algn="ctr"/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п</a:t>
            </a:r>
            <a:r>
              <a:rPr lang="ru-RU" sz="6600" b="1" dirty="0" smtClean="0">
                <a:solidFill>
                  <a:srgbClr val="FFFF00"/>
                </a:solidFill>
                <a:latin typeface="Monotype Corsiva" pitchFamily="66" charset="0"/>
              </a:rPr>
              <a:t>амятка с. 199.</a:t>
            </a:r>
            <a:endParaRPr lang="ru-RU" sz="6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642918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Итог урока.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3" name="Рисунок 12" descr="36_2_2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928670"/>
            <a:ext cx="164307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36_12_1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000240"/>
            <a:ext cx="171451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36_2_2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2000240"/>
            <a:ext cx="1619254" cy="169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36_2_1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786322"/>
            <a:ext cx="17621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6_2_2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857232"/>
            <a:ext cx="1571636" cy="164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36_2_1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4429132"/>
            <a:ext cx="1643068" cy="1643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36_2_2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6578" y="4429132"/>
            <a:ext cx="1643074" cy="157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15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0562" y="3352800"/>
            <a:ext cx="142875" cy="15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500042"/>
            <a:ext cx="83390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Г..дать, х..дить, б..жать,</a:t>
            </a:r>
          </a:p>
          <a:p>
            <a:r>
              <a:rPr lang="ru-RU" sz="6000" b="1" dirty="0" smtClean="0"/>
              <a:t> под..рить, н..сить.</a:t>
            </a:r>
            <a:endParaRPr lang="ru-RU" sz="6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105835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/>
              <a:t> 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642918"/>
            <a:ext cx="25304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Г</a:t>
            </a:r>
            <a:r>
              <a:rPr lang="ru-RU" sz="6000" b="1" u="sng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дать</a:t>
            </a:r>
            <a:endParaRPr lang="ru-RU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4678" y="1071546"/>
            <a:ext cx="25216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х</a:t>
            </a:r>
            <a:r>
              <a:rPr lang="ru-RU" sz="6000" b="1" u="sng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дить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714356"/>
            <a:ext cx="2608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б</a:t>
            </a:r>
            <a:r>
              <a:rPr lang="ru-RU" sz="6000" b="1" u="sng" dirty="0" smtClean="0">
                <a:solidFill>
                  <a:srgbClr val="FF0000"/>
                </a:solidFill>
              </a:rPr>
              <a:t>е</a:t>
            </a:r>
            <a:r>
              <a:rPr lang="ru-RU" sz="6000" b="1" dirty="0" smtClean="0"/>
              <a:t>жать</a:t>
            </a:r>
            <a:endParaRPr lang="ru-RU" sz="6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2214554"/>
            <a:ext cx="34229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под</a:t>
            </a:r>
            <a:r>
              <a:rPr lang="ru-RU" sz="6000" b="1" u="sng" dirty="0" smtClean="0">
                <a:solidFill>
                  <a:srgbClr val="FF0000"/>
                </a:solidFill>
              </a:rPr>
              <a:t>а</a:t>
            </a:r>
            <a:r>
              <a:rPr lang="ru-RU" sz="6000" b="1" dirty="0" smtClean="0"/>
              <a:t>рить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14876" y="2214554"/>
            <a:ext cx="25843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н</a:t>
            </a:r>
            <a:r>
              <a:rPr lang="ru-RU" sz="6000" b="1" u="sng" dirty="0" smtClean="0">
                <a:solidFill>
                  <a:srgbClr val="FF0000"/>
                </a:solidFill>
              </a:rPr>
              <a:t>о</a:t>
            </a:r>
            <a:r>
              <a:rPr lang="ru-RU" sz="6000" b="1" dirty="0" smtClean="0"/>
              <a:t>сить</a:t>
            </a:r>
            <a:endParaRPr lang="ru-RU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3929066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itchFamily="66" charset="0"/>
              </a:rPr>
              <a:t>п</a:t>
            </a:r>
            <a:r>
              <a:rPr lang="ru-RU" sz="6000" b="1" dirty="0" smtClean="0">
                <a:latin typeface="Monotype Corsiva" pitchFamily="66" charset="0"/>
              </a:rPr>
              <a:t>дть   дтьп   тьпд…</a:t>
            </a:r>
            <a:endParaRPr lang="ru-RU" sz="6000" b="1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929066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itchFamily="66" charset="0"/>
              </a:rPr>
              <a:t>п</a:t>
            </a:r>
            <a:r>
              <a:rPr lang="ru-RU" sz="6000" b="1" dirty="0" smtClean="0">
                <a:latin typeface="Monotype Corsiva" pitchFamily="66" charset="0"/>
              </a:rPr>
              <a:t> г д л т а п г ь о д л т ь</a:t>
            </a:r>
            <a:endParaRPr lang="ru-RU" sz="6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09 0.01042 C 0.10868 0.02917 0.14826 0.04792 0.16788 0.01042 C 0.1875 -0.02708 0.18437 -0.17616 0.18697 -0.21505 C 0.18958 -0.25393 0.18263 -0.22199 0.18333 -0.22292 C 0.18402 -0.22384 0.18784 -0.22268 0.19166 -0.2213 " pathEditMode="relative" rAng="0" ptsTypes="aaaaA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27756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Глагол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84" y="1071546"/>
            <a:ext cx="40816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C000"/>
                </a:solidFill>
              </a:rPr>
              <a:t>Часть речи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205" y="2143116"/>
            <a:ext cx="9131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66"/>
                </a:solidFill>
              </a:rPr>
              <a:t>Что делать? Что сделать?</a:t>
            </a:r>
            <a:endParaRPr lang="ru-RU" sz="6000" b="1" dirty="0">
              <a:solidFill>
                <a:srgbClr val="FFFF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3214686"/>
            <a:ext cx="6852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Действие предмета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4357694"/>
            <a:ext cx="868006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Спряжение, время, число,</a:t>
            </a:r>
          </a:p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Лицо, род.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366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Мечта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шь, помеша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те,</a:t>
            </a:r>
          </a:p>
          <a:p>
            <a:pPr algn="ctr"/>
            <a:r>
              <a:rPr lang="ru-RU" sz="8000" b="1" dirty="0" smtClean="0"/>
              <a:t>кле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шь, </a:t>
            </a:r>
          </a:p>
          <a:p>
            <a:pPr algn="ctr"/>
            <a:r>
              <a:rPr lang="ru-RU" sz="8000" b="1" dirty="0" smtClean="0"/>
              <a:t>стро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т, мокн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т. </a:t>
            </a:r>
            <a:endParaRPr lang="ru-RU" sz="8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428604"/>
            <a:ext cx="4129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урока: </a:t>
            </a: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488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Правописание безударных</a:t>
            </a:r>
          </a:p>
          <a:p>
            <a:pPr algn="ctr"/>
            <a:r>
              <a:rPr lang="ru-RU" sz="4800" b="1" dirty="0"/>
              <a:t>л</a:t>
            </a:r>
            <a:r>
              <a:rPr lang="ru-RU" sz="4800" b="1" dirty="0" smtClean="0"/>
              <a:t>ичных окончаний</a:t>
            </a:r>
          </a:p>
          <a:p>
            <a:pPr algn="ctr"/>
            <a:r>
              <a:rPr lang="ru-RU" sz="4800" b="1" dirty="0" smtClean="0"/>
              <a:t> глаголов в настоящем </a:t>
            </a:r>
          </a:p>
          <a:p>
            <a:pPr algn="ctr"/>
            <a:r>
              <a:rPr lang="ru-RU" sz="4800" b="1" dirty="0" smtClean="0"/>
              <a:t>и будущем времени.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392909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Узнать, как правильно писать безударные  окончания глаголов.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572008"/>
            <a:ext cx="428628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Научиться писать без ошибок безударные окончания глаголов.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366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Мечта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шь, помеша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те,</a:t>
            </a:r>
          </a:p>
          <a:p>
            <a:pPr algn="ctr"/>
            <a:r>
              <a:rPr lang="ru-RU" sz="8000" b="1" dirty="0" smtClean="0"/>
              <a:t>кле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шь, </a:t>
            </a:r>
          </a:p>
          <a:p>
            <a:pPr algn="ctr"/>
            <a:r>
              <a:rPr lang="ru-RU" sz="8000" b="1" dirty="0" smtClean="0"/>
              <a:t>стро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т, мокн</a:t>
            </a:r>
            <a:r>
              <a:rPr lang="ru-RU" sz="8000" b="1" u="sng" dirty="0" smtClean="0"/>
              <a:t>  </a:t>
            </a:r>
            <a:r>
              <a:rPr lang="ru-RU" sz="8000" b="1" dirty="0" smtClean="0"/>
              <a:t>т. </a:t>
            </a:r>
            <a:endParaRPr lang="ru-RU" sz="80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2153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 написать безударное</a:t>
            </a:r>
          </a:p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кончание глагола?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571744"/>
            <a:ext cx="87635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eriod"/>
            </a:pPr>
            <a:r>
              <a:rPr lang="ru-RU" sz="4800" b="1" dirty="0" smtClean="0"/>
              <a:t>Поставь глагол в н. ф.</a:t>
            </a:r>
          </a:p>
          <a:p>
            <a:pPr marL="914400" indent="-914400">
              <a:buAutoNum type="arabicPeriod"/>
            </a:pPr>
            <a:r>
              <a:rPr lang="ru-RU" sz="4800" b="1" dirty="0" smtClean="0"/>
              <a:t>Определи спряжение.</a:t>
            </a:r>
          </a:p>
          <a:p>
            <a:pPr marL="914400" indent="-914400">
              <a:buAutoNum type="arabicPeriod"/>
            </a:pPr>
            <a:r>
              <a:rPr lang="ru-RU" sz="4800" b="1" dirty="0" smtClean="0"/>
              <a:t>Проверь спряжение </a:t>
            </a:r>
          </a:p>
          <a:p>
            <a:pPr marL="914400" indent="-914400"/>
            <a:r>
              <a:rPr lang="ru-RU" sz="4800" b="1" dirty="0" smtClean="0"/>
              <a:t>по форме 3 л., мн.ч.</a:t>
            </a:r>
          </a:p>
          <a:p>
            <a:pPr marL="914400" indent="-914400"/>
            <a:r>
              <a:rPr lang="ru-RU" sz="4800" b="1" dirty="0" smtClean="0"/>
              <a:t>4.  Напиши нужное окончание.</a:t>
            </a:r>
            <a:endParaRPr lang="ru-RU" sz="4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428604"/>
            <a:ext cx="4129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урока: </a:t>
            </a: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488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Правописание безударных</a:t>
            </a:r>
          </a:p>
          <a:p>
            <a:pPr algn="ctr"/>
            <a:r>
              <a:rPr lang="ru-RU" sz="4800" b="1" dirty="0"/>
              <a:t>л</a:t>
            </a:r>
            <a:r>
              <a:rPr lang="ru-RU" sz="4800" b="1" dirty="0" smtClean="0"/>
              <a:t>ичных окончаний</a:t>
            </a:r>
          </a:p>
          <a:p>
            <a:pPr algn="ctr"/>
            <a:r>
              <a:rPr lang="ru-RU" sz="4800" b="1" dirty="0" smtClean="0"/>
              <a:t> глаголов в настоящем </a:t>
            </a:r>
          </a:p>
          <a:p>
            <a:pPr algn="ctr"/>
            <a:r>
              <a:rPr lang="ru-RU" sz="4800" b="1" dirty="0" smtClean="0"/>
              <a:t>и будущем времени.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572008"/>
            <a:ext cx="3929090" cy="2071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Узнать, как правильно писать безударные  окончания глаголов.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4572008"/>
            <a:ext cx="428628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Научиться писать без ошибок безударные окончания глаголов.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8"/>
            <a:ext cx="88582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Лето собира..т, а зима </a:t>
            </a:r>
          </a:p>
          <a:p>
            <a:r>
              <a:rPr lang="ru-RU" sz="6000" b="1" dirty="0">
                <a:solidFill>
                  <a:srgbClr val="FFFF00"/>
                </a:solidFill>
              </a:rPr>
              <a:t>п</a:t>
            </a:r>
            <a:r>
              <a:rPr lang="ru-RU" sz="6000" b="1" dirty="0" smtClean="0">
                <a:solidFill>
                  <a:srgbClr val="FFFF00"/>
                </a:solidFill>
              </a:rPr>
              <a:t>оеда..т.</a:t>
            </a:r>
          </a:p>
          <a:p>
            <a:r>
              <a:rPr lang="ru-RU" sz="6000" b="1" dirty="0" smtClean="0"/>
              <a:t>Тише ед..шь, дальше </a:t>
            </a:r>
          </a:p>
          <a:p>
            <a:r>
              <a:rPr lang="ru-RU" sz="6000" b="1" dirty="0" smtClean="0"/>
              <a:t>буд..шь.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Хоч..шь есть калачи – не </a:t>
            </a:r>
          </a:p>
          <a:p>
            <a:r>
              <a:rPr lang="ru-RU" sz="6000" b="1" dirty="0">
                <a:solidFill>
                  <a:srgbClr val="FFFF00"/>
                </a:solidFill>
              </a:rPr>
              <a:t>с</a:t>
            </a:r>
            <a:r>
              <a:rPr lang="ru-RU" sz="6000" b="1" dirty="0" smtClean="0">
                <a:solidFill>
                  <a:srgbClr val="FFFF00"/>
                </a:solidFill>
              </a:rPr>
              <a:t>иди на печи.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248</TotalTime>
  <Words>575</Words>
  <Application>Microsoft Office PowerPoint</Application>
  <PresentationFormat>Экран (4:3)</PresentationFormat>
  <Paragraphs>252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FuckYouBill</cp:lastModifiedBy>
  <cp:revision>26</cp:revision>
  <dcterms:created xsi:type="dcterms:W3CDTF">2009-04-14T13:27:45Z</dcterms:created>
  <dcterms:modified xsi:type="dcterms:W3CDTF">2009-04-14T18:48:35Z</dcterms:modified>
</cp:coreProperties>
</file>