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80" r:id="rId22"/>
    <p:sldId id="275" r:id="rId23"/>
    <p:sldId id="277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4FD019-D76D-4E06-B320-7D0183757E1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8C4617-57F9-4527-A825-50AC1CC8324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u="sng" dirty="0" smtClean="0"/>
              <a:t>Растения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•</a:t>
            </a:r>
            <a:r>
              <a:rPr lang="ru-RU" sz="4400" dirty="0" smtClean="0">
                <a:solidFill>
                  <a:schemeClr val="tx1"/>
                </a:solidFill>
              </a:rPr>
              <a:t>фотосинтез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•</a:t>
            </a:r>
            <a:r>
              <a:rPr lang="ru-RU" sz="4400" dirty="0" smtClean="0">
                <a:solidFill>
                  <a:schemeClr val="tx1"/>
                </a:solidFill>
              </a:rPr>
              <a:t>не двигаются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Ложные опята</a:t>
            </a:r>
            <a:endParaRPr lang="ru-RU" dirty="0"/>
          </a:p>
        </p:txBody>
      </p:sp>
      <p:pic>
        <p:nvPicPr>
          <p:cNvPr id="7" name="Содержимое 6" descr="опёнок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2500306"/>
            <a:ext cx="3357586" cy="3143272"/>
          </a:xfrm>
        </p:spPr>
      </p:pic>
      <p:pic>
        <p:nvPicPr>
          <p:cNvPr id="5" name="Рисунок 4" descr="опенок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571612"/>
            <a:ext cx="3200409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Съедобные пластинчатые грибы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1. </a:t>
            </a:r>
            <a:r>
              <a:rPr lang="ru-RU" sz="4400" dirty="0"/>
              <a:t>С</a:t>
            </a:r>
            <a:r>
              <a:rPr lang="ru-RU" sz="4400" dirty="0" smtClean="0"/>
              <a:t>ыроежки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2. Шампиньоны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3. Груздь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4. Опёнок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Съедобные трубчатые грибы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1. Белый гриб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2. Подосиновик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3. Подберёзовик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4. Маслёнок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5. Моховик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Сыроежки</a:t>
            </a:r>
            <a:endParaRPr lang="ru-RU" dirty="0"/>
          </a:p>
        </p:txBody>
      </p:sp>
      <p:pic>
        <p:nvPicPr>
          <p:cNvPr id="6" name="Содержимое 5" descr="сыроеж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428736"/>
            <a:ext cx="4357718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Груздь</a:t>
            </a:r>
            <a:endParaRPr lang="ru-RU" dirty="0"/>
          </a:p>
        </p:txBody>
      </p:sp>
      <p:pic>
        <p:nvPicPr>
          <p:cNvPr id="4" name="Содержимое 3" descr="груздщь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643050"/>
            <a:ext cx="3429024" cy="34793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Подберёзовики и подосиновики</a:t>
            </a:r>
            <a:endParaRPr lang="ru-RU" dirty="0"/>
          </a:p>
        </p:txBody>
      </p:sp>
      <p:pic>
        <p:nvPicPr>
          <p:cNvPr id="4" name="Содержимое 3" descr="подосиновик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071678"/>
            <a:ext cx="3000396" cy="3000396"/>
          </a:xfrm>
        </p:spPr>
      </p:pic>
      <p:pic>
        <p:nvPicPr>
          <p:cNvPr id="6" name="Рисунок 5" descr="подберё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143116"/>
            <a:ext cx="3500462" cy="3000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Опята</a:t>
            </a:r>
            <a:endParaRPr lang="ru-RU" dirty="0"/>
          </a:p>
        </p:txBody>
      </p:sp>
      <p:pic>
        <p:nvPicPr>
          <p:cNvPr id="4" name="Содержимое 3" descr="опенок.jpegп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500174"/>
            <a:ext cx="3929090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Моховик</a:t>
            </a:r>
            <a:endParaRPr lang="ru-RU" dirty="0"/>
          </a:p>
        </p:txBody>
      </p:sp>
      <p:pic>
        <p:nvPicPr>
          <p:cNvPr id="4" name="Содержимое 3" descr="моховик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650374"/>
            <a:ext cx="4157676" cy="37074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Бледная поганка (белый мухомор)</a:t>
            </a:r>
            <a:endParaRPr lang="ru-RU" dirty="0"/>
          </a:p>
        </p:txBody>
      </p:sp>
      <p:pic>
        <p:nvPicPr>
          <p:cNvPr id="4" name="Содержимое 3" descr="грибы поган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000240"/>
            <a:ext cx="3929090" cy="35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Мухомор </a:t>
            </a:r>
            <a:r>
              <a:rPr lang="ru-RU" dirty="0" err="1" smtClean="0"/>
              <a:t>поганковый</a:t>
            </a:r>
            <a:endParaRPr lang="ru-RU" dirty="0"/>
          </a:p>
        </p:txBody>
      </p:sp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1857364"/>
            <a:ext cx="3214710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Животные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                •двигаются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 •заглатывают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•не переваривают пищу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 •чувствуют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Жёлтый гриб</a:t>
            </a:r>
            <a:endParaRPr lang="ru-RU" dirty="0"/>
          </a:p>
        </p:txBody>
      </p:sp>
      <p:pic>
        <p:nvPicPr>
          <p:cNvPr id="4" name="Содержимое 3" descr="е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071678"/>
            <a:ext cx="3643338" cy="34271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Сатанинский гриб</a:t>
            </a:r>
            <a:endParaRPr lang="ru-RU" dirty="0"/>
          </a:p>
        </p:txBody>
      </p:sp>
      <p:pic>
        <p:nvPicPr>
          <p:cNvPr id="4" name="Содержимое 3" descr="сатаникий гриб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857364"/>
            <a:ext cx="3286148" cy="3000396"/>
          </a:xfrm>
        </p:spPr>
      </p:pic>
      <p:pic>
        <p:nvPicPr>
          <p:cNvPr id="5" name="Рисунок 4" descr="сатаникий гриб.jpegас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857364"/>
            <a:ext cx="3286148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Ложные опята</a:t>
            </a:r>
            <a:endParaRPr lang="ru-RU" dirty="0"/>
          </a:p>
        </p:txBody>
      </p:sp>
      <p:pic>
        <p:nvPicPr>
          <p:cNvPr id="4" name="Содержимое 3" descr="опёнок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785926"/>
            <a:ext cx="5286412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Лисичка ложная</a:t>
            </a:r>
            <a:endParaRPr lang="ru-RU" dirty="0"/>
          </a:p>
        </p:txBody>
      </p:sp>
      <p:pic>
        <p:nvPicPr>
          <p:cNvPr id="4" name="Содержимое 3" descr="лисичка ложная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71612"/>
            <a:ext cx="2571768" cy="3286148"/>
          </a:xfrm>
        </p:spPr>
      </p:pic>
      <p:pic>
        <p:nvPicPr>
          <p:cNvPr id="5" name="Рисунок 4" descr="лисичка ложная.jpegк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1643050"/>
            <a:ext cx="3714776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Грибы – это растения или животные?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Это особое царство – </a:t>
            </a:r>
            <a:r>
              <a:rPr lang="ru-RU" sz="4400" dirty="0" smtClean="0"/>
              <a:t>царство</a:t>
            </a:r>
            <a:r>
              <a:rPr lang="ru-RU" sz="4400" dirty="0" smtClean="0"/>
              <a:t> грибов</a:t>
            </a:r>
          </a:p>
          <a:p>
            <a:pPr>
              <a:buNone/>
            </a:pPr>
            <a:r>
              <a:rPr lang="ru-RU" sz="4400" dirty="0" smtClean="0"/>
              <a:t> </a:t>
            </a:r>
          </a:p>
          <a:p>
            <a:pPr>
              <a:buNone/>
            </a:pPr>
            <a:r>
              <a:rPr lang="ru-RU" sz="4400" dirty="0" smtClean="0"/>
              <a:t>Грибы – прирождённые                разрушители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Грибы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    •не двигаются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      • растут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•нет хлорофилла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Грибница</a:t>
            </a:r>
            <a:endParaRPr lang="ru-RU" dirty="0"/>
          </a:p>
        </p:txBody>
      </p:sp>
      <p:pic>
        <p:nvPicPr>
          <p:cNvPr id="4" name="Содержимое 3" descr="грибница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643050"/>
            <a:ext cx="4000528" cy="3891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         </a:t>
            </a:r>
            <a:r>
              <a:rPr lang="ru-RU" sz="4400" dirty="0" smtClean="0"/>
              <a:t>Грибы –</a:t>
            </a:r>
          </a:p>
          <a:p>
            <a:pPr>
              <a:buNone/>
            </a:pPr>
            <a:r>
              <a:rPr lang="ru-RU" sz="4400" dirty="0" smtClean="0"/>
              <a:t>          прирожденные      разрушители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подберёзовик</a:t>
            </a:r>
            <a:endParaRPr lang="ru-RU" dirty="0"/>
          </a:p>
        </p:txBody>
      </p:sp>
      <p:pic>
        <p:nvPicPr>
          <p:cNvPr id="4" name="Содержимое 3" descr="подберё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357298"/>
            <a:ext cx="3650699" cy="2800830"/>
          </a:xfrm>
        </p:spPr>
      </p:pic>
      <p:pic>
        <p:nvPicPr>
          <p:cNvPr id="6" name="Рисунок 5" descr="подберё.jpeg рп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786446" y="3071810"/>
            <a:ext cx="2952774" cy="3543331"/>
          </a:xfrm>
          <a:prstGeom prst="rect">
            <a:avLst/>
          </a:prstGeom>
        </p:spPr>
      </p:pic>
      <p:pic>
        <p:nvPicPr>
          <p:cNvPr id="7" name="Рисунок 6" descr="подберёз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714752"/>
            <a:ext cx="3421881" cy="2966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подосиновик</a:t>
            </a:r>
            <a:endParaRPr lang="ru-RU" sz="4800" dirty="0"/>
          </a:p>
        </p:txBody>
      </p:sp>
      <p:pic>
        <p:nvPicPr>
          <p:cNvPr id="4" name="Содержимое 3" descr="подосиновик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736"/>
            <a:ext cx="5680750" cy="4000528"/>
          </a:xfrm>
        </p:spPr>
      </p:pic>
      <p:pic>
        <p:nvPicPr>
          <p:cNvPr id="5" name="Рисунок 4" descr="подосиновик.jpegапе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2500306"/>
            <a:ext cx="2667012" cy="4000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лишайник</a:t>
            </a:r>
            <a:endParaRPr lang="ru-RU" dirty="0"/>
          </a:p>
        </p:txBody>
      </p:sp>
      <p:pic>
        <p:nvPicPr>
          <p:cNvPr id="4" name="Содержимое 3" descr="лишайник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785926"/>
            <a:ext cx="5024466" cy="37203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>Ядовитые</a:t>
            </a:r>
            <a:r>
              <a:rPr lang="ru-RU" dirty="0" smtClean="0"/>
              <a:t> </a:t>
            </a:r>
            <a:r>
              <a:rPr lang="ru-RU" dirty="0" err="1" smtClean="0"/>
              <a:t>грибы-бледная</a:t>
            </a:r>
            <a:r>
              <a:rPr lang="ru-RU" dirty="0" smtClean="0"/>
              <a:t> поганка</a:t>
            </a:r>
            <a:endParaRPr lang="ru-RU" dirty="0"/>
          </a:p>
        </p:txBody>
      </p:sp>
      <p:pic>
        <p:nvPicPr>
          <p:cNvPr id="4" name="Содержимое 3" descr="458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1216" y="1928802"/>
            <a:ext cx="5103909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135</Words>
  <Application>Microsoft Office PowerPoint</Application>
  <PresentationFormat>Экран (4:3)</PresentationFormat>
  <Paragraphs>49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Растения</vt:lpstr>
      <vt:lpstr>Животные</vt:lpstr>
      <vt:lpstr>Грибы</vt:lpstr>
      <vt:lpstr>Грибница</vt:lpstr>
      <vt:lpstr>Слайд 5</vt:lpstr>
      <vt:lpstr>подберёзовик</vt:lpstr>
      <vt:lpstr>подосиновик</vt:lpstr>
      <vt:lpstr>лишайник</vt:lpstr>
      <vt:lpstr>Ядовитые грибы-бледная поганка</vt:lpstr>
      <vt:lpstr>Ложные опята</vt:lpstr>
      <vt:lpstr>Съедобные пластинчатые грибы</vt:lpstr>
      <vt:lpstr>Съедобные трубчатые грибы</vt:lpstr>
      <vt:lpstr>Сыроежки</vt:lpstr>
      <vt:lpstr>Груздь</vt:lpstr>
      <vt:lpstr>Подберёзовики и подосиновики</vt:lpstr>
      <vt:lpstr>Опята</vt:lpstr>
      <vt:lpstr>Моховик</vt:lpstr>
      <vt:lpstr>Бледная поганка (белый мухомор)</vt:lpstr>
      <vt:lpstr>Мухомор поганковый</vt:lpstr>
      <vt:lpstr>Жёлтый гриб</vt:lpstr>
      <vt:lpstr>Сатанинский гриб</vt:lpstr>
      <vt:lpstr>Ложные опята</vt:lpstr>
      <vt:lpstr>Лисичка ложная</vt:lpstr>
      <vt:lpstr>Грибы – это растения или животные?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Растения</dc:title>
  <dc:creator>lena</dc:creator>
  <cp:lastModifiedBy>lena</cp:lastModifiedBy>
  <cp:revision>9</cp:revision>
  <dcterms:created xsi:type="dcterms:W3CDTF">2013-01-23T05:43:03Z</dcterms:created>
  <dcterms:modified xsi:type="dcterms:W3CDTF">2013-01-23T07:09:36Z</dcterms:modified>
</cp:coreProperties>
</file>