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5" r:id="rId3"/>
    <p:sldId id="264" r:id="rId4"/>
    <p:sldId id="266" r:id="rId5"/>
    <p:sldId id="261" r:id="rId6"/>
    <p:sldId id="258" r:id="rId7"/>
    <p:sldId id="259" r:id="rId8"/>
    <p:sldId id="260" r:id="rId9"/>
    <p:sldId id="25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16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F86B4-B16A-423D-8678-467A1E9902C8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33AD-FB44-4471-9EB9-B9B82B117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4034-54F8-43CC-906E-F835EFB5F1FE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8618-2827-47FB-A53B-A11AB033A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sochnizza.ru/wp-content/uploads/2012/05/matematika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esochnizza.ru/wp-content/uploads/2012/05/matematika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pesochnizza.ru/wp-content/uploads/2012/05/matematika3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esochnizza.ru/wp-content/uploads/2012/05/matematika4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pesochnizza.ru/wp-content/uploads/2012/05/matematika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143932" cy="3786214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7030A0"/>
                </a:solidFill>
                <a:latin typeface="Franklin Gothic Heavy" pitchFamily="34" charset="0"/>
              </a:rPr>
              <a:t>Турнир знаний</a:t>
            </a:r>
            <a:endParaRPr lang="ru-RU" sz="8800" dirty="0">
              <a:solidFill>
                <a:srgbClr val="7030A0"/>
              </a:solidFill>
              <a:latin typeface="Franklin Gothic Heavy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6857998"/>
            <a:ext cx="825820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7170" name="Picture 2" descr="http://im3-tub-ru.yandex.net/i?id=204246794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2592288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 </a:t>
            </a:r>
            <a:r>
              <a:rPr lang="ru-RU" sz="6000" i="1" dirty="0" smtClean="0">
                <a:solidFill>
                  <a:srgbClr val="C00000"/>
                </a:solidFill>
              </a:rPr>
              <a:t>СПАСИБО</a:t>
            </a:r>
            <a:r>
              <a:rPr lang="ru-RU" sz="6000" i="1" dirty="0" smtClean="0"/>
              <a:t> </a:t>
            </a:r>
            <a:r>
              <a:rPr lang="ru-RU" sz="6000" i="1" dirty="0" smtClean="0">
                <a:solidFill>
                  <a:srgbClr val="FF0000"/>
                </a:solidFill>
              </a:rPr>
              <a:t>за урок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5-tub-ru.yandex.net/i?id=127735273-6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2520280" cy="258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204841361-4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36912"/>
            <a:ext cx="31683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7030A0"/>
                </a:solidFill>
                <a:latin typeface="Calibri" pitchFamily="34" charset="0"/>
                <a:hlinkClick r:id="rId2" action="ppaction://hlinksldjump"/>
              </a:rPr>
              <a:t>Знаю теорию</a:t>
            </a:r>
            <a:endParaRPr lang="ru-RU" dirty="0" smtClean="0"/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</a:rPr>
              <a:t>           </a:t>
            </a:r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</a:rPr>
              <a:t>Что это за формула</a:t>
            </a:r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i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 x – y)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(a + d)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-  n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(a + d)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+  a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(h - d)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indent="449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 a</a:t>
            </a:r>
            <a:r>
              <a:rPr lang="en-US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4000" dirty="0"/>
          </a:p>
        </p:txBody>
      </p:sp>
      <p:pic>
        <p:nvPicPr>
          <p:cNvPr id="4" name="Picture 2" descr="http://im4-tub-ru.yandex.net/i?id=424667956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8640"/>
            <a:ext cx="1714500" cy="142875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1 тур</a:t>
            </a:r>
            <a:endParaRPr lang="ru-RU" sz="60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357166"/>
            <a:ext cx="8615394" cy="106047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>2 тур</a:t>
            </a:r>
            <a:endParaRPr lang="ru-RU" sz="6000" dirty="0">
              <a:solidFill>
                <a:srgbClr val="00B05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35719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СТРЕЛА</a:t>
            </a:r>
            <a:endParaRPr lang="ru-RU" sz="4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MYNET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861048"/>
            <a:ext cx="37719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2276872"/>
          <a:ext cx="6096000" cy="152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38200"/>
                <a:gridCol w="720080"/>
                <a:gridCol w="720080"/>
                <a:gridCol w="720080"/>
                <a:gridCol w="611560"/>
                <a:gridCol w="762000"/>
                <a:gridCol w="762000"/>
              </a:tblGrid>
              <a:tr h="1526664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40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i="1" dirty="0" smtClean="0">
                          <a:latin typeface="Calibri"/>
                          <a:ea typeface="Calibri"/>
                          <a:cs typeface="Times New Roman"/>
                        </a:rPr>
                        <a:t>- 2y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http://im5-tub-ru.yandex.net/i?id=355467737-5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217360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+mn-lt"/>
              </a:rPr>
              <a:t>3 тур</a:t>
            </a:r>
            <a:endParaRPr lang="ru-RU" sz="9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Вспомни:</a:t>
            </a:r>
            <a:endParaRPr lang="en-US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    </a:t>
            </a:r>
            <a:r>
              <a:rPr lang="ru-RU" sz="6600" dirty="0" smtClean="0">
                <a:solidFill>
                  <a:srgbClr val="00B050"/>
                </a:solidFill>
              </a:rPr>
              <a:t>(</a:t>
            </a:r>
            <a:r>
              <a:rPr lang="ru-RU" sz="6600" dirty="0" smtClean="0">
                <a:solidFill>
                  <a:srgbClr val="00B050"/>
                </a:solidFill>
              </a:rPr>
              <a:t>а – 1)</a:t>
            </a:r>
            <a:r>
              <a:rPr lang="ru-RU" sz="6600" baseline="30000" dirty="0" smtClean="0">
                <a:solidFill>
                  <a:srgbClr val="00B050"/>
                </a:solidFill>
              </a:rPr>
              <a:t>2 </a:t>
            </a:r>
            <a:r>
              <a:rPr lang="ru-RU" sz="6600" dirty="0" smtClean="0">
                <a:solidFill>
                  <a:srgbClr val="00B050"/>
                </a:solidFill>
              </a:rPr>
              <a:t>;  (а – 2)</a:t>
            </a:r>
            <a:r>
              <a:rPr lang="ru-RU" sz="6600" baseline="30000" dirty="0" smtClean="0">
                <a:solidFill>
                  <a:srgbClr val="00B050"/>
                </a:solidFill>
              </a:rPr>
              <a:t>2</a:t>
            </a:r>
            <a:r>
              <a:rPr lang="ru-RU" sz="6600" dirty="0" smtClean="0">
                <a:solidFill>
                  <a:srgbClr val="00B050"/>
                </a:solidFill>
              </a:rPr>
              <a:t>; </a:t>
            </a:r>
            <a:endParaRPr lang="en-US" sz="6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 </a:t>
            </a:r>
            <a:r>
              <a:rPr lang="ru-RU" sz="6600" dirty="0" smtClean="0">
                <a:solidFill>
                  <a:srgbClr val="00B050"/>
                </a:solidFill>
              </a:rPr>
              <a:t>   (</a:t>
            </a:r>
            <a:r>
              <a:rPr lang="ru-RU" sz="6600" dirty="0" smtClean="0">
                <a:solidFill>
                  <a:srgbClr val="00B050"/>
                </a:solidFill>
              </a:rPr>
              <a:t>а – 3)</a:t>
            </a:r>
            <a:r>
              <a:rPr lang="ru-RU" sz="6600" baseline="30000" dirty="0" smtClean="0">
                <a:solidFill>
                  <a:srgbClr val="00B050"/>
                </a:solidFill>
              </a:rPr>
              <a:t>2</a:t>
            </a:r>
            <a:r>
              <a:rPr lang="ru-RU" sz="6600" dirty="0" smtClean="0">
                <a:solidFill>
                  <a:srgbClr val="00B050"/>
                </a:solidFill>
              </a:rPr>
              <a:t>;  (а – 4)</a:t>
            </a:r>
            <a:r>
              <a:rPr lang="ru-RU" sz="6600" baseline="30000" dirty="0" smtClean="0">
                <a:solidFill>
                  <a:srgbClr val="00B050"/>
                </a:solidFill>
              </a:rPr>
              <a:t>2</a:t>
            </a:r>
            <a:r>
              <a:rPr lang="ru-RU" sz="6600" dirty="0" smtClean="0">
                <a:solidFill>
                  <a:srgbClr val="00B050"/>
                </a:solidFill>
              </a:rPr>
              <a:t>; </a:t>
            </a:r>
            <a:endParaRPr lang="en-US" sz="6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 </a:t>
            </a:r>
            <a:r>
              <a:rPr lang="ru-RU" sz="6600" dirty="0" smtClean="0">
                <a:solidFill>
                  <a:srgbClr val="00B050"/>
                </a:solidFill>
              </a:rPr>
              <a:t>          (</a:t>
            </a:r>
            <a:r>
              <a:rPr lang="ru-RU" sz="6600" dirty="0" smtClean="0">
                <a:solidFill>
                  <a:srgbClr val="00B050"/>
                </a:solidFill>
              </a:rPr>
              <a:t>а – 5 )</a:t>
            </a:r>
            <a:r>
              <a:rPr lang="ru-RU" sz="6600" baseline="30000" dirty="0" smtClean="0">
                <a:solidFill>
                  <a:srgbClr val="00B050"/>
                </a:solidFill>
              </a:rPr>
              <a:t>2</a:t>
            </a:r>
            <a:endParaRPr lang="ru-RU" sz="66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5400" dirty="0" smtClean="0">
              <a:solidFill>
                <a:srgbClr val="00B050"/>
              </a:solidFill>
            </a:endParaRPr>
          </a:p>
        </p:txBody>
      </p:sp>
      <p:pic>
        <p:nvPicPr>
          <p:cNvPr id="6146" name="Picture 2" descr="http://im4-tub-ru.yandex.net/i?id=424667956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17145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B0F0"/>
                </a:solidFill>
              </a:rPr>
              <a:t>4 тур </a:t>
            </a:r>
            <a:endParaRPr lang="ru-RU" sz="7200" b="1" i="1" dirty="0">
              <a:solidFill>
                <a:srgbClr val="00B0F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6765304" cy="429803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Реши уравнение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1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-  20 x</a:t>
            </a:r>
            <a:r>
              <a:rPr lang="en-US" sz="5400" b="1" baseline="300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lang="ru-RU" sz="5400" b="1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2.  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 4x + 4 = 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lang="ru-RU" sz="5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3.   </a:t>
            </a:r>
            <a:r>
              <a:rPr lang="ru-RU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9x  </a:t>
            </a:r>
            <a:r>
              <a:rPr lang="ru-RU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 </a:t>
            </a:r>
            <a:r>
              <a:rPr lang="ru-RU" sz="5400" b="1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=  0</a:t>
            </a:r>
            <a:endParaRPr lang="ru-RU" sz="5400" b="1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http://im5-tub-ru.yandex.net/i?id=321133550-5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144907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B050"/>
                </a:solidFill>
              </a:rPr>
              <a:t>5 тур</a:t>
            </a:r>
            <a:endParaRPr lang="ru-RU" sz="7200" b="1" i="1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</a:t>
            </a: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ЛОГОГРИФЫ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В логогрифах надо догадаться,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о каком слове говориться вначале. Затем в расшифрованное слово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надо вставить добавочно одну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или две буквы, и получится новое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слово.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im6-tub-ru.yandex.net/i?id=384009245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1224136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820472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 тур 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136904" cy="3649960"/>
          </a:xfrm>
        </p:spPr>
        <p:txBody>
          <a:bodyPr/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Разгадай ребус</a:t>
            </a:r>
          </a:p>
          <a:p>
            <a:endParaRPr lang="ru-RU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Рисунок 12" descr="http://im6-tub-ru.yandex.net/i?id=45730247-1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0648"/>
            <a:ext cx="172819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83568" y="2492896"/>
            <a:ext cx="1512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ребус 1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ребус математический">
            <a:hlinkClick r:id="rId3" tgtFrame="&quot;_blank&quot;" tooltip="&quot;ребусы математические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996952"/>
            <a:ext cx="475252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48" y="281210"/>
            <a:ext cx="3449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476672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ребус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 descr="ребус по математике с ответами">
            <a:hlinkClick r:id="rId2" tgtFrame="&quot;_blank&quot;" tooltip="&quot;ребусы математические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76672"/>
            <a:ext cx="46805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467544" y="3140968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ребус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25" descr="ребусы по математике">
            <a:hlinkClick r:id="rId4" tgtFrame="&quot;_blank&quot;" tooltip="&quot;ребусы математические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501008"/>
            <a:ext cx="47525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" y="285728"/>
            <a:ext cx="864396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ребус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84984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ребус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pesochnizza.ru/wp-content/uploads/2012/05/matematika4.jpg">
            <a:hlinkClick r:id="rId2" tgtFrame="&quot;_blank&quot;" tooltip="&quot;ребусы математические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76672"/>
            <a:ext cx="44644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математические ребусы">
            <a:hlinkClick r:id="rId4" tgtFrame="&quot;_blank&quot;" tooltip="&quot;ребусы математические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2996952"/>
            <a:ext cx="43204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200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Турнир знаний</vt:lpstr>
      <vt:lpstr>1 тур</vt:lpstr>
      <vt:lpstr>2 тур</vt:lpstr>
      <vt:lpstr>3 тур</vt:lpstr>
      <vt:lpstr>4 тур </vt:lpstr>
      <vt:lpstr>5 тур</vt:lpstr>
      <vt:lpstr>6 тур </vt:lpstr>
      <vt:lpstr>Слайд 8</vt:lpstr>
      <vt:lpstr>Слайд 9</vt:lpstr>
      <vt:lpstr> СПАСИБО за урок</vt:lpstr>
    </vt:vector>
  </TitlesOfParts>
  <Company>QEW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Пользователь</cp:lastModifiedBy>
  <cp:revision>56</cp:revision>
  <dcterms:created xsi:type="dcterms:W3CDTF">2012-11-10T10:52:59Z</dcterms:created>
  <dcterms:modified xsi:type="dcterms:W3CDTF">2014-04-08T18:15:58Z</dcterms:modified>
</cp:coreProperties>
</file>