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4EBAAB-64EA-4BEA-BB36-B84D2D407BC1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4D6F3E-2FDE-4B92-8AE4-4890538E5B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216024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Индивидуальная работа с детьми с </a:t>
            </a:r>
            <a:r>
              <a:rPr lang="ru-RU" b="1" i="1" dirty="0" err="1" smtClean="0">
                <a:solidFill>
                  <a:srgbClr val="FF0000"/>
                </a:solidFill>
              </a:rPr>
              <a:t>зпр</a:t>
            </a:r>
            <a:r>
              <a:rPr lang="ru-RU" b="1" i="1" dirty="0" smtClean="0">
                <a:solidFill>
                  <a:srgbClr val="FF0000"/>
                </a:solidFill>
              </a:rPr>
              <a:t> по теме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«дикие животные».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6820" y="5661248"/>
            <a:ext cx="7117180" cy="861420"/>
          </a:xfrm>
        </p:spPr>
        <p:txBody>
          <a:bodyPr>
            <a:normAutofit/>
          </a:bodyPr>
          <a:lstStyle/>
          <a:p>
            <a:r>
              <a:rPr lang="ru-RU" sz="1600" i="1" u="sng" dirty="0" smtClean="0">
                <a:solidFill>
                  <a:schemeClr val="tx1"/>
                </a:solidFill>
              </a:rPr>
              <a:t>Работа учителя-дефектолога ГБДОУ №64 комбинированного вида </a:t>
            </a:r>
            <a:r>
              <a:rPr lang="ru-RU" sz="1600" i="1" u="sng" dirty="0" err="1" smtClean="0">
                <a:solidFill>
                  <a:schemeClr val="tx1"/>
                </a:solidFill>
              </a:rPr>
              <a:t>Франчак</a:t>
            </a:r>
            <a:r>
              <a:rPr lang="ru-RU" sz="1600" i="1" u="sng" dirty="0" smtClean="0">
                <a:solidFill>
                  <a:schemeClr val="tx1"/>
                </a:solidFill>
              </a:rPr>
              <a:t> Т.С.</a:t>
            </a:r>
            <a:endParaRPr lang="ru-RU" sz="16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u="sng" dirty="0" smtClean="0">
                <a:solidFill>
                  <a:srgbClr val="FF0000"/>
                </a:solidFill>
              </a:rPr>
              <a:t>Кто что любит?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лександр\Desktop\загруженное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" y="1427056"/>
            <a:ext cx="1536608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\Desktop\загруженное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" y="2512311"/>
            <a:ext cx="1536608" cy="10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лександр\Desktop\загруженное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" y="3933056"/>
            <a:ext cx="1536608" cy="1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3" y="5373216"/>
            <a:ext cx="1533373" cy="12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Александр\Desktop\images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1799430" cy="11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Александр\Desktop\загруженное (1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512311"/>
            <a:ext cx="179943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Александр\Desktop\images (1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7056"/>
            <a:ext cx="1799430" cy="92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Александр\Desktop\загруженное (1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1799431" cy="12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2105025" y="1990725"/>
            <a:ext cx="4505325" cy="2734205"/>
          </a:xfrm>
          <a:custGeom>
            <a:avLst/>
            <a:gdLst>
              <a:gd name="connsiteX0" fmla="*/ 0 w 4505325"/>
              <a:gd name="connsiteY0" fmla="*/ 0 h 2734205"/>
              <a:gd name="connsiteX1" fmla="*/ 2419350 w 4505325"/>
              <a:gd name="connsiteY1" fmla="*/ 1343025 h 2734205"/>
              <a:gd name="connsiteX2" fmla="*/ 2438400 w 4505325"/>
              <a:gd name="connsiteY2" fmla="*/ 409575 h 2734205"/>
              <a:gd name="connsiteX3" fmla="*/ 952500 w 4505325"/>
              <a:gd name="connsiteY3" fmla="*/ 2019300 h 2734205"/>
              <a:gd name="connsiteX4" fmla="*/ 4505325 w 4505325"/>
              <a:gd name="connsiteY4" fmla="*/ 2733675 h 273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325" h="2734205">
                <a:moveTo>
                  <a:pt x="0" y="0"/>
                </a:moveTo>
                <a:cubicBezTo>
                  <a:pt x="1006475" y="637381"/>
                  <a:pt x="2012950" y="1274763"/>
                  <a:pt x="2419350" y="1343025"/>
                </a:cubicBezTo>
                <a:cubicBezTo>
                  <a:pt x="2825750" y="1411287"/>
                  <a:pt x="2682875" y="296863"/>
                  <a:pt x="2438400" y="409575"/>
                </a:cubicBezTo>
                <a:cubicBezTo>
                  <a:pt x="2193925" y="522288"/>
                  <a:pt x="608013" y="1631950"/>
                  <a:pt x="952500" y="2019300"/>
                </a:cubicBezTo>
                <a:cubicBezTo>
                  <a:pt x="1296987" y="2406650"/>
                  <a:pt x="3759200" y="2749550"/>
                  <a:pt x="4505325" y="273367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028825" y="1987912"/>
            <a:ext cx="4591050" cy="4102704"/>
          </a:xfrm>
          <a:custGeom>
            <a:avLst/>
            <a:gdLst>
              <a:gd name="connsiteX0" fmla="*/ 0 w 4591050"/>
              <a:gd name="connsiteY0" fmla="*/ 1088663 h 4102704"/>
              <a:gd name="connsiteX1" fmla="*/ 2438400 w 4591050"/>
              <a:gd name="connsiteY1" fmla="*/ 50438 h 4102704"/>
              <a:gd name="connsiteX2" fmla="*/ 3543300 w 4591050"/>
              <a:gd name="connsiteY2" fmla="*/ 2507888 h 4102704"/>
              <a:gd name="connsiteX3" fmla="*/ 4591050 w 4591050"/>
              <a:gd name="connsiteY3" fmla="*/ 4098563 h 410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4102704">
                <a:moveTo>
                  <a:pt x="0" y="1088663"/>
                </a:moveTo>
                <a:cubicBezTo>
                  <a:pt x="923925" y="451281"/>
                  <a:pt x="1847850" y="-186100"/>
                  <a:pt x="2438400" y="50438"/>
                </a:cubicBezTo>
                <a:cubicBezTo>
                  <a:pt x="3028950" y="286976"/>
                  <a:pt x="3184525" y="1833201"/>
                  <a:pt x="3543300" y="2507888"/>
                </a:cubicBezTo>
                <a:cubicBezTo>
                  <a:pt x="3902075" y="3182575"/>
                  <a:pt x="4425950" y="4174763"/>
                  <a:pt x="4591050" y="409856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019300" y="3067050"/>
            <a:ext cx="4619625" cy="1508524"/>
          </a:xfrm>
          <a:custGeom>
            <a:avLst/>
            <a:gdLst>
              <a:gd name="connsiteX0" fmla="*/ 0 w 4619625"/>
              <a:gd name="connsiteY0" fmla="*/ 1476375 h 1508524"/>
              <a:gd name="connsiteX1" fmla="*/ 2943225 w 4619625"/>
              <a:gd name="connsiteY1" fmla="*/ 1314450 h 1508524"/>
              <a:gd name="connsiteX2" fmla="*/ 4619625 w 4619625"/>
              <a:gd name="connsiteY2" fmla="*/ 0 h 150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9625" h="1508524">
                <a:moveTo>
                  <a:pt x="0" y="1476375"/>
                </a:moveTo>
                <a:cubicBezTo>
                  <a:pt x="1086644" y="1518443"/>
                  <a:pt x="2173288" y="1560512"/>
                  <a:pt x="2943225" y="1314450"/>
                </a:cubicBezTo>
                <a:cubicBezTo>
                  <a:pt x="3713162" y="1068388"/>
                  <a:pt x="4289425" y="658812"/>
                  <a:pt x="4619625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019300" y="1885950"/>
            <a:ext cx="4591050" cy="4283606"/>
          </a:xfrm>
          <a:custGeom>
            <a:avLst/>
            <a:gdLst>
              <a:gd name="connsiteX0" fmla="*/ 0 w 4667250"/>
              <a:gd name="connsiteY0" fmla="*/ 4191000 h 4283606"/>
              <a:gd name="connsiteX1" fmla="*/ 2714625 w 4667250"/>
              <a:gd name="connsiteY1" fmla="*/ 3733800 h 4283606"/>
              <a:gd name="connsiteX2" fmla="*/ 4667250 w 4667250"/>
              <a:gd name="connsiteY2" fmla="*/ 0 h 428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0" h="4283606">
                <a:moveTo>
                  <a:pt x="0" y="4191000"/>
                </a:moveTo>
                <a:cubicBezTo>
                  <a:pt x="968375" y="4311650"/>
                  <a:pt x="1936750" y="4432300"/>
                  <a:pt x="2714625" y="3733800"/>
                </a:cubicBezTo>
                <a:cubicBezTo>
                  <a:pt x="3492500" y="3035300"/>
                  <a:pt x="4375150" y="617537"/>
                  <a:pt x="466725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Кто лишний?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лександр\Desktop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2100"/>
            <a:ext cx="2638425" cy="1733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андр\Desktop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2100"/>
            <a:ext cx="2667000" cy="1714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андр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90938"/>
            <a:ext cx="1847850" cy="2466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андр\Desktop\загруженное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667000" cy="184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 rot="577530">
            <a:off x="4766758" y="1340768"/>
            <a:ext cx="223224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Молодец!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Ты хорошо знаешь диких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Александр\Desktop\4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2707729" cy="23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Александр\Desktop\5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1527"/>
            <a:ext cx="2524989" cy="24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Александр\Desktop\73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4294"/>
            <a:ext cx="1887244" cy="24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Назови одним словом: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4830"/>
            <a:ext cx="2826125" cy="19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24" y="1924830"/>
            <a:ext cx="2520280" cy="19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\Desktop\загруженное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1435"/>
            <a:ext cx="2826125" cy="21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андр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24" y="4271435"/>
            <a:ext cx="2520280" cy="21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У зверей в лесу густом, есть у каждого свой дом.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лександр\Desktop\340305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9" y="1929717"/>
            <a:ext cx="2380705" cy="178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андр\Desktop\1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58655"/>
            <a:ext cx="2952328" cy="2048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андр\Desktop\загруженное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58655"/>
            <a:ext cx="2753866" cy="2048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лександр\Desktop\загруженное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9717"/>
            <a:ext cx="2466975" cy="178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  </a:t>
            </a:r>
            <a:r>
              <a:rPr lang="ru-RU" i="1" u="sng" dirty="0" smtClean="0">
                <a:solidFill>
                  <a:srgbClr val="FF0000"/>
                </a:solidFill>
              </a:rPr>
              <a:t>Кто спрятался в лесу?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ександр\Desktop\p6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328592" cy="48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550" y="35748"/>
            <a:ext cx="7125113" cy="924475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FF0000"/>
                </a:solidFill>
              </a:rPr>
              <a:t>Помоги мамам найти своих малышей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163" y="1412776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 белки маленький…..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 зайца серенький……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 ежика смешной……..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 у медведя ………………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лександр\Desktop\загруженное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2" y="4584855"/>
            <a:ext cx="1761836" cy="13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8" y="4573054"/>
            <a:ext cx="1825244" cy="13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ександр\Desktop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1417"/>
            <a:ext cx="1756761" cy="1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лександр\Desktop\загруженное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4855"/>
            <a:ext cx="1756761" cy="13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лександр\Desktop\загруженное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2" y="941417"/>
            <a:ext cx="1761836" cy="13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Александр\Desktop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73054"/>
            <a:ext cx="1738685" cy="13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Александр\Desktop\загруженное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9" y="938213"/>
            <a:ext cx="1825243" cy="12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Александр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41417"/>
            <a:ext cx="1738685" cy="12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Запомни всех животных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лександр\Desktop\загруженно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4" y="3695899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43536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андр\Desktop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9" y="1198563"/>
            <a:ext cx="2362200" cy="1933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47" y="1241425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лександр\Desktop\загруженное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08" y="5085184"/>
            <a:ext cx="2705100" cy="1685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лександр\Desktop\загруженное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7653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лександр\Desktop\загруженное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Кого не стало?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лександр\Desktop\загруженно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38296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загруженное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8883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ександр\Desktop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415266"/>
            <a:ext cx="2362200" cy="1933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8113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лександр\Desktop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353059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лександр\Desktop\загруженное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8113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7125113" cy="924475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Физкультминутка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ександр\Desktop\iosplgqzn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61368" cy="48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лександр\Desktop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51720" cy="1471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лександр\Desktop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04" y="5331389"/>
            <a:ext cx="2010377" cy="1526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Александр\Desktop\images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05" y="0"/>
            <a:ext cx="1959534" cy="1471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Александр\Desktop\загруженное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31389"/>
            <a:ext cx="2016225" cy="1536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Сколько зайцев за холмом?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9" y="1483729"/>
            <a:ext cx="316467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Зайцы за холмом сидят,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только ушки их торчат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ександр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875853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174</TotalTime>
  <Words>99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Индивидуальная работа с детьми с зпр по теме   «дикие животные».</vt:lpstr>
      <vt:lpstr>Назови одним словом:</vt:lpstr>
      <vt:lpstr>У зверей в лесу густом, есть у каждого свой дом.</vt:lpstr>
      <vt:lpstr>       Кто спрятался в лесу?</vt:lpstr>
      <vt:lpstr>Помоги мамам найти своих малышей</vt:lpstr>
      <vt:lpstr>Запомни всех животных</vt:lpstr>
      <vt:lpstr>Кого не стало?</vt:lpstr>
      <vt:lpstr>Физкультминутка</vt:lpstr>
      <vt:lpstr>Сколько зайцев за холмом?</vt:lpstr>
      <vt:lpstr> Кто что любит?</vt:lpstr>
      <vt:lpstr>Кто лишний?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работа с детьми с зпр по теме   «дикие животные».</dc:title>
  <dc:creator>Александр</dc:creator>
  <cp:lastModifiedBy>Александр</cp:lastModifiedBy>
  <cp:revision>11</cp:revision>
  <dcterms:created xsi:type="dcterms:W3CDTF">2013-11-08T22:00:20Z</dcterms:created>
  <dcterms:modified xsi:type="dcterms:W3CDTF">2013-11-09T00:54:49Z</dcterms:modified>
</cp:coreProperties>
</file>