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для работы по формированию мелкой моторики рук у детей младшего дошкольного возраста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</a:p>
          <a:p>
            <a:pPr algn="l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Ромаданова Ирина Николаевна – воспитатель СП д/с «Солнышко» ГБОУ СОШ № 2 г. Нефтегорска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87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525963"/>
          </a:xfrm>
        </p:spPr>
        <p:txBody>
          <a:bodyPr/>
          <a:lstStyle/>
          <a:p>
            <a:pPr marL="109728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 различных дидактических игр на занятиях благоприятно сказывается на развитии мелкой моторики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 Эти игры не только будут интересны ребенку, но и помогут ему подготовить руку к письму!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365626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717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809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00600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ru-RU" dirty="0"/>
              <a:t>Существует великое множество различных упражнений и игр на развитие мелкой моторики – это и пальчиковая гимнастика, и игры с сыпучими материалами, и различные шнуровки, и мозаики и т.д. </a:t>
            </a:r>
            <a:endParaRPr lang="ru-RU" dirty="0" smtClean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В </a:t>
            </a:r>
            <a:r>
              <a:rPr lang="ru-RU" dirty="0"/>
              <a:t>«арсенале» педагога желательно иметь несколько вариантов, для того чтобы занятия сохраняли новизну для дошкольника. </a:t>
            </a:r>
            <a:endParaRPr lang="ru-RU" dirty="0" smtClean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К </a:t>
            </a:r>
            <a:r>
              <a:rPr lang="ru-RU" dirty="0"/>
              <a:t>тому же, каждый вид упражнений по-разному задействует маленькие пальчики, а значит, разнообразные занятия принесут больше пользы и будут более эффективны. </a:t>
            </a:r>
            <a:endParaRPr lang="ru-RU" dirty="0" smtClean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Вот  </a:t>
            </a:r>
            <a:r>
              <a:rPr lang="ru-RU" dirty="0"/>
              <a:t>7 увлекательных вариантов игр на развитие мелкой моторики.</a:t>
            </a:r>
          </a:p>
        </p:txBody>
      </p:sp>
    </p:spTree>
    <p:extLst>
      <p:ext uri="{BB962C8B-B14F-4D97-AF65-F5344CB8AC3E}">
        <p14:creationId xmlns:p14="http://schemas.microsoft.com/office/powerpoint/2010/main" val="3238939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Дорогостоящие магазинные шнуровки с успехом заменяют аналогичные игрушки собственного изготовления. Подходящий материал – плотный картон или хозяйственные салфетки.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Распечатайте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нарисуйте силуэт будущей шнуровки, проделайте отверстия с помощью дырокола и подберите для вашей игрушки яркий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шнурочек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Шнуровки.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149080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7" y="4149080"/>
            <a:ext cx="379025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436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Купите в хозяйственном магазине обычные прищепки. Хорошо, если они будут ярких расцветок и не слишком тугими. Вырежьте из плотного картона шаблоны тучки, елочки, ежика, рыбки, солнышка. Для большей долговечности хорошо бы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заламинировать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заготовки с помощью скотча. Теперь с помощью прищепок ребенок может делать колючки для ежика, лучики солнышку, плавники рыбке и т.д. В первое время малыш будет только снимать прищепки, но постепенно научится и надевать их самостоятельно.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Игры с прищепками.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23" r="2749" b="7968"/>
          <a:stretch/>
        </p:blipFill>
        <p:spPr bwMode="auto">
          <a:xfrm>
            <a:off x="981777" y="3717032"/>
            <a:ext cx="3551722" cy="23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63" b="11293"/>
          <a:stretch/>
        </p:blipFill>
        <p:spPr bwMode="auto">
          <a:xfrm>
            <a:off x="4932041" y="3717031"/>
            <a:ext cx="3456384" cy="238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152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Соберите несколько крышек от пластиковых бутылок вместе с горлышками (их нужно отрезать от бутылок горячим ножом), и вы сможете изготовить массу полезных развивающих игрушек для вашего малыша. Например, закрепите горлышки в крышке обувной коробки и предложите малышу подобрать крышки по размерам. Некогда возиться с коробкой? Тогда просто дайте ребенку несколько пустых открытых бутылочек и разнокалиберных крышек от них. Несколько минут сосредоточенной «работы» вашему малышу обеспечены!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Закручиваем крышки.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7" y="4221088"/>
            <a:ext cx="323744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221088"/>
            <a:ext cx="288032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162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этой игры вам понадобится обыкновенный шнурок и крупные макароны с широким отверстием. Задача для малютки – сделать бусы для мамы, нанизав макароны на шнурок. Ребенок постарше может собирать бусы из разных видов макарон в заданной вами последовательности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Бусы из макарон.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3408040" cy="191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3414373" cy="191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852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 игр можно придумать с обычными пуговицами. Крепко пришейте пуговицы разных цветов и размеров на кусочек ткани, и вы получите отличный материал для обогащения сенсорного опыта вашего крохи. Ребенку постарше можно давать задание отыскать одинаковые пуговицы, показать самую большую и самую маленькую пуговицы, отыскать пуговицы одного цвета и т.д. При наличии времени и желания вы можете сделать «пуговичный тренажер». Простейший вариант: вырежьте из фетра,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другой несыпучей ткани разноцветные цветочки и прорежьте в них отверстия-петельки. Ребенок должен пристегивать цветочки к пуговицам соответствующего цвета, нашитым на зеленую полянку.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Пуговицы.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2855979" cy="214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944"/>
          <a:stretch/>
        </p:blipFill>
        <p:spPr bwMode="auto">
          <a:xfrm>
            <a:off x="6084168" y="4437112"/>
            <a:ext cx="2890596" cy="218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653262"/>
            <a:ext cx="2619374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662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Слепите из пластилина ежика. Предложите малышу сделать ему много-много колючек с помощью спичек,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зубочисток или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семечек.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«Ежик».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503"/>
          <a:stretch/>
        </p:blipFill>
        <p:spPr bwMode="auto">
          <a:xfrm>
            <a:off x="467544" y="3789040"/>
            <a:ext cx="2160240" cy="175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789040"/>
            <a:ext cx="2349371" cy="175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0596" y="3783636"/>
            <a:ext cx="2353553" cy="176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247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«Покорми </a:t>
            </a:r>
            <a:r>
              <a:rPr lang="ru-RU" dirty="0" err="1"/>
              <a:t>хрюшу</a:t>
            </a:r>
            <a:r>
              <a:rPr lang="ru-RU" dirty="0"/>
              <a:t>!»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такой игрушки вам понадобится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пластиковая бутылка.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нарисовать мордочку маркером прямо на крышке, а можно обвязать баночку крючком, чтобы животное получилось более реалистичным, но это уже детали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Суть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в том, чтобы накормить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хрюшу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проталкивая пальчиком в «рот» любые мелкие предметы – это могут быть пуговицы, семечки, фасоль, горох или сухие макароны.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3051423" cy="251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645023"/>
            <a:ext cx="4752474" cy="251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351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</TotalTime>
  <Words>600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Дидактические игры для работы по формированию мелкой моторики рук у детей младшего дошкольного возраста</vt:lpstr>
      <vt:lpstr>Презентация PowerPoint</vt:lpstr>
      <vt:lpstr>Шнуровки.</vt:lpstr>
      <vt:lpstr>Игры с прищепками.</vt:lpstr>
      <vt:lpstr>Закручиваем крышки.</vt:lpstr>
      <vt:lpstr>Бусы из макарон.</vt:lpstr>
      <vt:lpstr>Пуговицы. </vt:lpstr>
      <vt:lpstr>«Ежик».</vt:lpstr>
      <vt:lpstr>«Покорми хрюшу!»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игры для работы по формированию мелкой моторики рук у детей младшего дошкольного возраста</dc:title>
  <dc:creator>пользователь</dc:creator>
  <cp:lastModifiedBy>пользователь</cp:lastModifiedBy>
  <cp:revision>5</cp:revision>
  <dcterms:created xsi:type="dcterms:W3CDTF">2015-04-25T09:26:59Z</dcterms:created>
  <dcterms:modified xsi:type="dcterms:W3CDTF">2015-04-25T10:04:58Z</dcterms:modified>
</cp:coreProperties>
</file>