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56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5.wmf"/><Relationship Id="rId15" Type="http://schemas.openxmlformats.org/officeDocument/2006/relationships/image" Target="../media/image4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и комнатные растения поднимают человеку настроение. Мы не можем каждый день бывать в лесу, на природе.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нет для этого столько свободного времени, сколько хотелось бы.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комнатные растения помогают нам общаться с природой не выходя из дома!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2949457" cy="3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1928802"/>
            <a:ext cx="141565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517232"/>
            <a:ext cx="26008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ПРИРОДЕ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0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096" y="2967335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76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58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61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p:oleObj spid="_x0000_s2050" name="CorelDRAW" r:id="rId9" imgW="928800" imgH="1644120" progId="">
              <p:embed/>
            </p:oleObj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p:oleObj spid="_x0000_s2051" name="CorelDRAW" r:id="rId10" imgW="924480" imgH="1231560" progId="">
              <p:embed/>
            </p:oleObj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p:oleObj spid="_x0000_s2052" name="CorelDRAW" r:id="rId11" imgW="1001880" imgH="1203840" progId="">
              <p:embed/>
            </p:oleObj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p:oleObj spid="_x0000_s2053" name="CorelDRAW" r:id="rId12" imgW="928800" imgH="1644120" progId="">
              <p:embed/>
            </p:oleObj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p:oleObj spid="_x0000_s2054" name="CorelDRAW" r:id="rId13" imgW="1001880" imgH="1203840" progId="">
              <p:embed/>
            </p:oleObj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p:oleObj spid="_x0000_s2055" name="CorelDRAW" r:id="rId14" imgW="928800" imgH="1644120" progId="">
              <p:embed/>
            </p:oleObj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72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4|7|2.9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251</TotalTime>
  <Words>181</Words>
  <Application>Microsoft Office PowerPoint</Application>
  <PresentationFormat>Экран (4:3)</PresentationFormat>
  <Paragraphs>32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скоро лето</vt:lpstr>
      <vt:lpstr>CorelDRAW</vt:lpstr>
      <vt:lpstr>Слайд 1</vt:lpstr>
      <vt:lpstr>Слайд 2</vt:lpstr>
      <vt:lpstr>Слайд 3</vt:lpstr>
      <vt:lpstr>Слайд 4</vt:lpstr>
      <vt:lpstr>Слайд 5</vt:lpstr>
      <vt:lpstr>Растения – целители и врачеватели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27</cp:revision>
  <dcterms:created xsi:type="dcterms:W3CDTF">2010-10-17T00:10:57Z</dcterms:created>
  <dcterms:modified xsi:type="dcterms:W3CDTF">2014-07-03T09:38:33Z</dcterms:modified>
</cp:coreProperties>
</file>