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94" r:id="rId4"/>
    <p:sldId id="274" r:id="rId5"/>
    <p:sldId id="275" r:id="rId6"/>
    <p:sldId id="289" r:id="rId7"/>
    <p:sldId id="279" r:id="rId8"/>
    <p:sldId id="277" r:id="rId9"/>
    <p:sldId id="278" r:id="rId10"/>
    <p:sldId id="280" r:id="rId11"/>
    <p:sldId id="281" r:id="rId12"/>
    <p:sldId id="286" r:id="rId13"/>
    <p:sldId id="287" r:id="rId14"/>
    <p:sldId id="292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08E6"/>
    <a:srgbClr val="EB03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9" autoAdjust="0"/>
    <p:restoredTop sz="86380" autoAdjust="0"/>
  </p:normalViewPr>
  <p:slideViewPr>
    <p:cSldViewPr>
      <p:cViewPr varScale="1">
        <p:scale>
          <a:sx n="59" d="100"/>
          <a:sy n="59" d="100"/>
        </p:scale>
        <p:origin x="-13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CA7-7896-4F1C-A250-1A75007A079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4EEB-C52B-4195-B78F-CFF8047B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CA7-7896-4F1C-A250-1A75007A079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4EEB-C52B-4195-B78F-CFF8047B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CA7-7896-4F1C-A250-1A75007A079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4EEB-C52B-4195-B78F-CFF8047B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CA7-7896-4F1C-A250-1A75007A079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4EEB-C52B-4195-B78F-CFF8047B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CA7-7896-4F1C-A250-1A75007A079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4EEB-C52B-4195-B78F-CFF8047B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CA7-7896-4F1C-A250-1A75007A079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4EEB-C52B-4195-B78F-CFF8047B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CA7-7896-4F1C-A250-1A75007A079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4EEB-C52B-4195-B78F-CFF8047B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CA7-7896-4F1C-A250-1A75007A079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4EEB-C52B-4195-B78F-CFF8047B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CA7-7896-4F1C-A250-1A75007A079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4EEB-C52B-4195-B78F-CFF8047B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CA7-7896-4F1C-A250-1A75007A079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4EEB-C52B-4195-B78F-CFF8047B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CA7-7896-4F1C-A250-1A75007A079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4EEB-C52B-4195-B78F-CFF8047B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0BCA7-7896-4F1C-A250-1A75007A079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F4EEB-C52B-4195-B78F-CFF8047B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img-fotki.yandex.ru/get/5905/sockolovanatascha.e/0_57dae_ca02656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472518" cy="5911873"/>
          </a:xfrm>
        </p:spPr>
        <p:txBody>
          <a:bodyPr/>
          <a:lstStyle/>
          <a:p>
            <a:pPr algn="ctr">
              <a:buNone/>
            </a:pPr>
            <a:r>
              <a:rPr lang="ru-RU" sz="9600" b="1" dirty="0" smtClean="0">
                <a:latin typeface="Monotype Corsiva" pitchFamily="66" charset="0"/>
              </a:rPr>
              <a:t>         </a:t>
            </a:r>
            <a:r>
              <a:rPr lang="ru-RU" sz="9600" b="1" dirty="0" smtClean="0">
                <a:solidFill>
                  <a:schemeClr val="accent2"/>
                </a:solidFill>
                <a:latin typeface="Monotype Corsiva" pitchFamily="66" charset="0"/>
              </a:rPr>
              <a:t>На прогулке</a:t>
            </a:r>
          </a:p>
          <a:p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p:transition spd="slow" advTm="2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evrika-nn.ru/wa-data/public/blog/img/616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543956" cy="64294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7030A0"/>
                </a:solidFill>
                <a:latin typeface="Monotype Corsiva" pitchFamily="66" charset="0"/>
              </a:rPr>
              <a:t>Праздники</a:t>
            </a:r>
          </a:p>
          <a:p>
            <a:pPr algn="r">
              <a:buNone/>
            </a:pPr>
            <a:r>
              <a:rPr lang="ru-RU" sz="9600" b="1" dirty="0" smtClean="0">
                <a:latin typeface="Monotype Corsiva" pitchFamily="66" charset="0"/>
              </a:rPr>
              <a:t>                 </a:t>
            </a:r>
          </a:p>
          <a:p>
            <a:pPr algn="r">
              <a:buNone/>
            </a:pPr>
            <a:r>
              <a:rPr lang="ru-RU" sz="9600" b="1" dirty="0" smtClean="0">
                <a:solidFill>
                  <a:srgbClr val="0070C0"/>
                </a:solidFill>
                <a:latin typeface="Monotype Corsiva" pitchFamily="66" charset="0"/>
              </a:rPr>
              <a:t>Досуги</a:t>
            </a:r>
          </a:p>
          <a:p>
            <a:pPr>
              <a:buNone/>
            </a:pPr>
            <a:endParaRPr lang="ru-RU" sz="9600" b="1" dirty="0" smtClean="0">
              <a:solidFill>
                <a:srgbClr val="92D05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9600" b="1" dirty="0" smtClean="0">
                <a:solidFill>
                  <a:srgbClr val="92D050"/>
                </a:solidFill>
                <a:latin typeface="Monotype Corsiva" pitchFamily="66" charset="0"/>
              </a:rPr>
              <a:t>Развлечения</a:t>
            </a:r>
            <a:r>
              <a:rPr lang="ru-RU" sz="9600" b="1" dirty="0" smtClean="0">
                <a:latin typeface="Monotype Corsiva" pitchFamily="66" charset="0"/>
              </a:rPr>
              <a:t> </a:t>
            </a:r>
            <a:endParaRPr lang="ru-RU" sz="9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Пупсег\Desktop\фото\IMAG04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428604"/>
            <a:ext cx="4429156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Пупсег\Desktop\фото\IMG_003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3500438"/>
            <a:ext cx="4000496" cy="3119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Пупсег\Desktop\фото\IMG_007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3286124"/>
            <a:ext cx="4071966" cy="326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 descr="C:\Users\Пупсег\Desktop\фото\IMG_010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57752" y="142852"/>
            <a:ext cx="3643338" cy="326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Tm="7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упсег\Desktop\фото\IMG_09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85728"/>
            <a:ext cx="4714907" cy="3429024"/>
          </a:xfrm>
          <a:prstGeom prst="ellipse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2051" name="Picture 3" descr="C:\Users\Пупсег\Desktop\фото\IMG_24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3071810"/>
            <a:ext cx="4071942" cy="3786190"/>
          </a:xfrm>
          <a:prstGeom prst="ellipse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2052" name="Picture 4" descr="C:\Users\Пупсег\Desktop\фото\IMG_297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57224" y="3286124"/>
            <a:ext cx="3929090" cy="3357562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2053" name="Picture 5" descr="C:\Users\Пупсег\Desktop\фото\IMG_360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6314" y="214290"/>
            <a:ext cx="3643338" cy="3262314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</p:spPr>
      </p:pic>
    </p:spTree>
  </p:cSld>
  <p:clrMapOvr>
    <a:masterClrMapping/>
  </p:clrMapOvr>
  <p:transition spd="slow" advTm="7000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упсег\Desktop\фото\IMG_93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14291"/>
            <a:ext cx="4357718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F:\В средней группе №6  27 ноября 2014г. прошел досуг ко ДНЮ МАТЕРИ!\IMG_93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3214686"/>
            <a:ext cx="4286248" cy="3405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F:\группа № 6\IMAG043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6" y="357166"/>
            <a:ext cx="3857620" cy="2808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7" name="Picture 5" descr="F:\группа № 6\IMG_161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472" y="3143248"/>
            <a:ext cx="3929058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7000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упсег\Desktop\фото\IMAG09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428604"/>
            <a:ext cx="4071966" cy="2786082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  <a:scene3d>
            <a:camera prst="perspectiveHeroicExtremeRightFacing"/>
            <a:lightRig rig="threePt" dir="t"/>
          </a:scene3d>
        </p:spPr>
      </p:pic>
      <p:pic>
        <p:nvPicPr>
          <p:cNvPr id="1027" name="Picture 3" descr="C:\Users\Пупсег\Desktop\фото\IMAG097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9124" y="3429000"/>
            <a:ext cx="4286248" cy="2928958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1029" name="Picture 5" descr="C:\Users\Пупсег\Desktop\фото\IMAG089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3286124"/>
            <a:ext cx="4071934" cy="3237622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7" name="Рисунок 8" descr="IMG_2994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14810" y="428604"/>
            <a:ext cx="4214842" cy="2991178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ransition spd="slow" advTm="7000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В средней группе №6  27 ноября 2014г. прошел досуг ко ДНЮ МАТЕРИ!\IMG_939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lum/>
          </a:blip>
          <a:srcRect/>
          <a:stretch>
            <a:fillRect/>
          </a:stretch>
        </p:blipFill>
        <p:spPr bwMode="auto">
          <a:xfrm>
            <a:off x="357158" y="357166"/>
            <a:ext cx="8429684" cy="5768997"/>
          </a:xfrm>
          <a:prstGeom prst="rect">
            <a:avLst/>
          </a:prstGeom>
          <a:ln w="57150">
            <a:solidFill>
              <a:srgbClr val="EB03E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 advTm="7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Пупсег\Desktop\фото\IMAG04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85728"/>
            <a:ext cx="3357586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43" name="Picture 3" descr="C:\Users\Пупсег\Desktop\фото\IMAG046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3643314"/>
            <a:ext cx="3429024" cy="2622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44" name="Picture 4" descr="C:\Users\Пупсег\Desktop\фото\IMAG064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3571876"/>
            <a:ext cx="3357586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5" name="Picture 5" descr="C:\Users\Пупсег\Desktop\фото\Фото059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86446" y="285728"/>
            <a:ext cx="3071834" cy="2462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6" name="Picture 6" descr="C:\Users\Пупсег\Desktop\фото\IMAG030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00298" y="1265019"/>
            <a:ext cx="4786346" cy="3764085"/>
          </a:xfrm>
          <a:prstGeom prst="star32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Tm="7000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Мамины Фоты\группа № 6\IMG_11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428604"/>
            <a:ext cx="4129604" cy="3097203"/>
          </a:xfrm>
          <a:prstGeom prst="wedgeRoundRectCallou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  <a:scene3d>
            <a:camera prst="perspectiveHeroicExtremeRightFacing"/>
            <a:lightRig rig="threePt" dir="t"/>
          </a:scene3d>
        </p:spPr>
      </p:pic>
      <p:pic>
        <p:nvPicPr>
          <p:cNvPr id="2051" name="Picture 3" descr="E:\Мамины Фоты\Новая папка (2)\IMAG04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9124" y="2714620"/>
            <a:ext cx="3714776" cy="2965685"/>
          </a:xfrm>
          <a:prstGeom prst="wedgeRoundRectCallout">
            <a:avLst/>
          </a:prstGeom>
          <a:noFill/>
          <a:ln w="57150">
            <a:solidFill>
              <a:srgbClr val="00B0F0"/>
            </a:solidFill>
          </a:ln>
          <a:scene3d>
            <a:camera prst="perspectiveLeft"/>
            <a:lightRig rig="threePt" dir="t"/>
          </a:scene3d>
        </p:spPr>
      </p:pic>
    </p:spTree>
  </p:cSld>
  <p:clrMapOvr>
    <a:masterClrMapping/>
  </p:clrMapOvr>
  <p:transition spd="slow" advTm="6000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igrokopilka.ru/sites/default/files/images/podelki/aplikacia/baboch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>
                <a:solidFill>
                  <a:srgbClr val="FFFF00"/>
                </a:solidFill>
                <a:latin typeface="Monotype Corsiva" pitchFamily="66" charset="0"/>
              </a:rPr>
              <a:t>Наше творчество</a:t>
            </a:r>
            <a:endParaRPr lang="ru-RU" sz="9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2000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Пупсег\Desktop\фото\IMAG06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42852"/>
            <a:ext cx="4000528" cy="3043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267" name="Picture 3" descr="C:\Users\Пупсег\Desktop\фото\IMAG069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3286124"/>
            <a:ext cx="3929090" cy="3023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268" name="Picture 4" descr="C:\Users\Пупсег\Desktop\фото\IMAG089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10" y="3286124"/>
            <a:ext cx="3857652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0" name="Picture 6" descr="C:\Users\Пупсег\Desktop\фото\IMAG076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6314" y="285728"/>
            <a:ext cx="3571868" cy="2951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6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F:\группа № 6\IMG_08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71736" y="1571612"/>
            <a:ext cx="3660250" cy="2757494"/>
          </a:xfrm>
          <a:prstGeom prst="flowChartPreparation">
            <a:avLst/>
          </a:prstGeom>
          <a:ln w="76200">
            <a:solidFill>
              <a:schemeClr val="accent6"/>
            </a:solidFill>
          </a:ln>
          <a:effectLst>
            <a:softEdge rad="112500"/>
          </a:effectLst>
        </p:spPr>
      </p:pic>
      <p:pic>
        <p:nvPicPr>
          <p:cNvPr id="4" name="Рисунок 5" descr="IMG_148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57950" y="2357430"/>
            <a:ext cx="2214578" cy="1660934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  <a:prstDash val="sysDot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E:\Мамины Фоты\жизнь))\праздник 8 марта в садике\IMG_143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57884" y="357166"/>
            <a:ext cx="2285984" cy="1714488"/>
          </a:xfrm>
          <a:prstGeom prst="rect">
            <a:avLst/>
          </a:prstGeom>
          <a:ln w="57150">
            <a:solidFill>
              <a:srgbClr val="EB03E0"/>
            </a:solidFill>
          </a:ln>
          <a:effectLst>
            <a:softEdge rad="112500"/>
          </a:effectLst>
        </p:spPr>
      </p:pic>
      <p:pic>
        <p:nvPicPr>
          <p:cNvPr id="3075" name="Picture 3" descr="E:\Мамины Фоты\Новая папка\2110201361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58" y="2571744"/>
            <a:ext cx="2309829" cy="1732371"/>
          </a:xfrm>
          <a:prstGeom prst="rect">
            <a:avLst/>
          </a:prstGeom>
          <a:ln>
            <a:solidFill>
              <a:srgbClr val="00B0F0"/>
            </a:solidFill>
            <a:prstDash val="sysDot"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6" name="Picture 4" descr="E:\Мамины Фоты\Новая папка\2509201361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85786" y="4500570"/>
            <a:ext cx="2263896" cy="1697922"/>
          </a:xfrm>
          <a:prstGeom prst="ellipse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3077" name="Picture 5" descr="E:\Мамины Фоты\Новая папка (2)\138908924277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142852"/>
            <a:ext cx="1725212" cy="230028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3078" name="Picture 6" descr="E:\Мамины Фоты\Новая папка (2)\138908924377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4572008"/>
            <a:ext cx="2357454" cy="1768090"/>
          </a:xfrm>
          <a:prstGeom prst="rect">
            <a:avLst/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  <a:prstDash val="sysDash"/>
          </a:ln>
          <a:scene3d>
            <a:camera prst="perspectiveLeft"/>
            <a:lightRig rig="threePt" dir="t"/>
          </a:scene3d>
        </p:spPr>
      </p:pic>
      <p:pic>
        <p:nvPicPr>
          <p:cNvPr id="3079" name="Picture 7" descr="E:\Мамины Фоты\Новая папка (2)\139037755099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4429132"/>
            <a:ext cx="2714628" cy="1800228"/>
          </a:xfrm>
          <a:prstGeom prst="ellipse">
            <a:avLst/>
          </a:prstGeom>
          <a:ln w="76200">
            <a:solidFill>
              <a:srgbClr val="00B0F0"/>
            </a:solidFill>
          </a:ln>
          <a:effectLst>
            <a:softEdge rad="112500"/>
          </a:effectLst>
        </p:spPr>
      </p:pic>
    </p:spTree>
  </p:cSld>
  <p:clrMapOvr>
    <a:masterClrMapping/>
  </p:clrMapOvr>
  <p:transition spd="slow" advTm="6000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rebenok.co.ua/statyi/zi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chemeClr val="tx2"/>
                </a:solidFill>
                <a:latin typeface="Monotype Corsiva" pitchFamily="66" charset="0"/>
              </a:rPr>
              <a:t>Снежные фигуры</a:t>
            </a:r>
            <a:endParaRPr lang="ru-RU" sz="96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2000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 descr="C:\Users\Пупсег\Desktop\фото\IMG-20150131-WA00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02229">
            <a:off x="3705520" y="2831371"/>
            <a:ext cx="4429156" cy="32392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292" name="Picture 4" descr="C:\Users\Пупсег\Desktop\фото\IMG-20150131-WA000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 rot="21204142">
            <a:off x="728227" y="403779"/>
            <a:ext cx="4714908" cy="30003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Выноска с четырьмя стрелками 5"/>
          <p:cNvSpPr/>
          <p:nvPr/>
        </p:nvSpPr>
        <p:spPr>
          <a:xfrm>
            <a:off x="6143636" y="1000108"/>
            <a:ext cx="1216152" cy="1216152"/>
          </a:xfrm>
          <a:prstGeom prst="quad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B0F0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Выноска с четырьмя стрелками 6"/>
          <p:cNvSpPr/>
          <p:nvPr/>
        </p:nvSpPr>
        <p:spPr>
          <a:xfrm>
            <a:off x="1571604" y="4143380"/>
            <a:ext cx="1216152" cy="1216152"/>
          </a:xfrm>
          <a:prstGeom prst="quad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Пупсег\Desktop\фото\Фото05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500042"/>
            <a:ext cx="4500593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5" name="Picture 3" descr="C:\Users\Пупсег\Desktop\фото\IMAG07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85852" y="3214686"/>
            <a:ext cx="6143668" cy="3000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098" name="Picture 2" descr="E:\Мамины Фоты\мама сад\Фото030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5008" y="428604"/>
            <a:ext cx="2500330" cy="333377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slow" advTm="5000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12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Гр.№6   Белочки   ГБОУ СОШ №1245 (дошкольное  подразделение № 5 )</dc:title>
  <dc:creator>Пупсег</dc:creator>
  <cp:lastModifiedBy>Пупсег</cp:lastModifiedBy>
  <cp:revision>51</cp:revision>
  <dcterms:created xsi:type="dcterms:W3CDTF">2015-02-19T10:47:02Z</dcterms:created>
  <dcterms:modified xsi:type="dcterms:W3CDTF">2015-04-25T16:16:20Z</dcterms:modified>
</cp:coreProperties>
</file>