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59" r:id="rId5"/>
    <p:sldId id="267" r:id="rId6"/>
    <p:sldId id="260" r:id="rId7"/>
    <p:sldId id="261" r:id="rId8"/>
    <p:sldId id="263" r:id="rId9"/>
    <p:sldId id="264" r:id="rId10"/>
    <p:sldId id="265" r:id="rId11"/>
    <p:sldId id="291" r:id="rId12"/>
    <p:sldId id="296" r:id="rId13"/>
    <p:sldId id="298" r:id="rId14"/>
    <p:sldId id="266" r:id="rId15"/>
    <p:sldId id="297" r:id="rId16"/>
    <p:sldId id="268" r:id="rId17"/>
    <p:sldId id="269" r:id="rId18"/>
    <p:sldId id="270" r:id="rId19"/>
    <p:sldId id="271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8E6"/>
    <a:srgbClr val="EB03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8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CA7-7896-4F1C-A250-1A75007A079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4EEB-C52B-4195-B78F-CFF8047B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childnext.ru/wp-content/uploads/2011/10/%D0%B4%D0%B5%D1%82%D1%81%D0%B0%D0%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285883"/>
          </a:xfrm>
        </p:spPr>
        <p:txBody>
          <a:bodyPr>
            <a:noAutofit/>
          </a:bodyPr>
          <a:lstStyle/>
          <a:p>
            <a:pPr algn="l"/>
            <a:r>
              <a:rPr lang="ru-RU" sz="9600" b="1" dirty="0" smtClean="0">
                <a:latin typeface="Monotype Corsiva" pitchFamily="66" charset="0"/>
              </a:rPr>
              <a:t/>
            </a:r>
            <a:br>
              <a:rPr lang="ru-RU" sz="9600" b="1" dirty="0" smtClean="0">
                <a:latin typeface="Monotype Corsiva" pitchFamily="66" charset="0"/>
              </a:rPr>
            </a:b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Гр.№6  </a:t>
            </a:r>
            <a:r>
              <a:rPr lang="ru-RU" sz="9600" b="1" dirty="0" smtClean="0">
                <a:solidFill>
                  <a:srgbClr val="7208E6"/>
                </a:solidFill>
                <a:latin typeface="Monotype Corsiva" pitchFamily="66" charset="0"/>
              </a:rPr>
              <a:t>Белочки 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br>
              <a:rPr lang="ru-RU" sz="96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9938" name="AutoShape 2" descr="DataLife Engine &amp;Vcy;&amp;iecy;&amp;rcy;&amp;scy;&amp;icy;&amp;yacy; &amp;dcy;&amp;lcy;&amp;yacy; &amp;pcy;&amp;iecy;&amp;chcy;&amp;acy;&amp;tcy;&amp;icy; &quot;&amp;Bcy;&amp;iecy;&amp;lcy;&amp;ocy;&amp;chcy;&amp;kcy;&amp;acy;&quot; &amp;Gcy;&amp;iecy;&amp;rcy;&amp;bcy; &amp;icy; &amp;dcy;&amp;iecy;&amp;vcy;&amp;icy;&amp;zcy; &amp;dcy;&amp;lcy;&amp;yacy; &amp;gcy;&amp;rcy;&amp;ucy;&amp;pcy;&amp;p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42852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ГБОУ СОШ №1245 (дошкольное  подразделение № 5 )</a:t>
            </a:r>
            <a:endParaRPr lang="ru-RU" sz="2400" b="1" dirty="0"/>
          </a:p>
        </p:txBody>
      </p:sp>
    </p:spTree>
  </p:cSld>
  <p:clrMapOvr>
    <a:masterClrMapping/>
  </p:clrMapOvr>
  <p:transition spd="slow" advTm="2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упсег\Desktop\фото\IMAG0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21364247">
            <a:off x="714348" y="214290"/>
            <a:ext cx="4162421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упсег\Desktop\фото\IMAG07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79062">
            <a:off x="5143504" y="214290"/>
            <a:ext cx="2767547" cy="3214734"/>
          </a:xfrm>
          <a:prstGeom prst="ellipse">
            <a:avLst/>
          </a:prstGeom>
          <a:ln>
            <a:solidFill>
              <a:srgbClr val="7208E6"/>
            </a:solidFill>
          </a:ln>
          <a:effectLst>
            <a:softEdge rad="112500"/>
          </a:effectLst>
        </p:spPr>
      </p:pic>
      <p:pic>
        <p:nvPicPr>
          <p:cNvPr id="5124" name="Picture 4" descr="C:\Users\Пупсег\Desktop\фото\IMAG07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42521">
            <a:off x="4572000" y="3429000"/>
            <a:ext cx="4429156" cy="2880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7" name="Picture 1" descr="C:\Users\BOSS\Desktop\IMG_122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112176">
            <a:off x="611511" y="3255429"/>
            <a:ext cx="3809995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группа № 6\IMG_10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214290"/>
            <a:ext cx="4071965" cy="3053974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E:\Мамины Фоты\Новая папка (2)\1389089252026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357158" y="3286124"/>
            <a:ext cx="3714776" cy="2786083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5124" name="Picture 4" descr="E:\Мамины Фоты\Новая папка (2)\13945177445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357562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BOSS\Desktop\IMG_11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85728"/>
            <a:ext cx="4510606" cy="33829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1" name="Picture 3" descr="C:\Users\BOSS\Desktop\IMG_12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3286124"/>
            <a:ext cx="4405311" cy="3303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E:\Мамины Фоты\Новая папка (2)\1389088998349.jpg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4729142" y="428605"/>
            <a:ext cx="4000527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0272"/>
            <a:ext cx="8229600" cy="57689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5298" name="Picture 2" descr="http://skychild.ru/uploads/posts/2012-07/1342700747_1300686652_2011-03-21_084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Monotype Corsiva" pitchFamily="66" charset="0"/>
            </a:endParaRPr>
          </a:p>
        </p:txBody>
      </p:sp>
      <p:pic>
        <p:nvPicPr>
          <p:cNvPr id="6146" name="Picture 2" descr="C:\Users\Пупсег\Desktop\фото\IMAG04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42852"/>
            <a:ext cx="4071966" cy="2828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7" name="Picture 3" descr="C:\Users\Пупсег\Desktop\фото\IMAG04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285728"/>
            <a:ext cx="3857652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Users\Пупсег\Desktop\фото\IMAG047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3214686"/>
            <a:ext cx="4071966" cy="3237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C:\Users\Пупсег\Desktop\фото\IMAG048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7752" y="3214686"/>
            <a:ext cx="4071966" cy="3237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6000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http://apokalipsys.clan.su/Mus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Пупсег\Desktop\фото\IMAG06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14290"/>
            <a:ext cx="4071934" cy="328614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2" name="Picture 4" descr="C:\Users\Пупсег\Desktop\фото\IMAG06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571876"/>
            <a:ext cx="4357718" cy="300039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6" name="Picture 2" descr="F:\группа № 6\IMAG03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3571876"/>
            <a:ext cx="4071966" cy="2951870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F:\группа № 6\IMAG039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214290"/>
            <a:ext cx="4286280" cy="3186122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6000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latin typeface="Monotype Corsiva" pitchFamily="66" charset="0"/>
              </a:rPr>
              <a:t>Мы играем</a:t>
            </a:r>
            <a:endParaRPr lang="ru-RU" sz="9600" b="1" dirty="0">
              <a:latin typeface="Monotype Corsiva" pitchFamily="66" charset="0"/>
            </a:endParaRPr>
          </a:p>
        </p:txBody>
      </p:sp>
      <p:pic>
        <p:nvPicPr>
          <p:cNvPr id="26626" name="Picture 2" descr="http://dnz8sh.ucoz.com/_si/0/s101699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428868"/>
            <a:ext cx="3810000" cy="34480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упсег\Desktop\фото\IMAG09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500042"/>
            <a:ext cx="32861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5" name="Picture 3" descr="C:\Users\Пупсег\Desktop\фото\IMAG04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1000108"/>
            <a:ext cx="2410357" cy="4143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8196" name="Picture 4" descr="C:\Users\Пупсег\Desktop\фото\IMAG04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214290"/>
            <a:ext cx="335758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Пупсег\Desktop\фото\IMAG045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3643314"/>
            <a:ext cx="3428992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C:\Users\Пупсег\Desktop\фото\IMAG045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24170">
            <a:off x="5500694" y="3786190"/>
            <a:ext cx="3357586" cy="2676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7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Пупсег\Desktop\фото\IMAG04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85728"/>
            <a:ext cx="3286148" cy="448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 descr="C:\Users\Пупсег\Desktop\фото\IMAG04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286124"/>
            <a:ext cx="4071966" cy="3237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0" name="Picture 4" descr="C:\Users\Пупсег\Desktop\фото\IMAG04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142852"/>
            <a:ext cx="3857620" cy="3237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1" name="Picture 5" descr="C:\Users\Пупсег\Desktop\фото\IMAG044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00232" y="4286256"/>
            <a:ext cx="3071802" cy="2308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700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Наш девиз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 группе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БЕЛОЧКИ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ребята,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Как пушистые бельчата: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Ни минутки не сидят,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Поиграют, поедят 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 немножечко поспят,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 когда они проснутся,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За игру опять возьмутся! </a:t>
            </a:r>
          </a:p>
          <a:p>
            <a:pPr algn="ctr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8914" name="AutoShape 2" descr="DataLife Engine &amp;Vcy;&amp;iecy;&amp;rcy;&amp;scy;&amp;icy;&amp;yacy; &amp;dcy;&amp;lcy;&amp;yacy; &amp;pcy;&amp;iecy;&amp;chcy;&amp;acy;&amp;tcy;&amp;icy; &quot;&amp;Bcy;&amp;iecy;&amp;lcy;&amp;ocy;&amp;chcy;&amp;kcy;&amp;acy;&quot; &amp;Gcy;&amp;iecy;&amp;rcy;&amp;bcy; &amp;icy; &amp;dcy;&amp;iecy;&amp;vcy;&amp;icy;&amp;zcy; &amp;dcy;&amp;lcy;&amp;yacy; &amp;gcy;&amp;rcy;&amp;ucy;&amp;pcy;&amp;p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http://s60.radikal.ru/i168/1109/e6/fead21a6e1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000504"/>
            <a:ext cx="47625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группа № 6\IMG_10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21047275">
            <a:off x="626730" y="433670"/>
            <a:ext cx="385765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E:\Мамины Фоты\Новая папка (2)\1389089246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51414">
            <a:off x="5414250" y="854092"/>
            <a:ext cx="3231107" cy="242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Пупсег\Desktop\фото\IMAG09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86050" y="3286124"/>
            <a:ext cx="3786214" cy="2896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7000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/>
              <a:t>Задачи: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002060"/>
                </a:solidFill>
              </a:rPr>
              <a:t>1. Укреплять здоровье детей.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2. Воспитывать в детях самостоятельность, доброжелательное отношение друг к другу.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3. Развивать познавательную, двигательную активность, логическое мышление, творческие способности.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skyclipart.ru/uploads/posts/2011-03/thumbs/1300958483_2011-03-24_121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                                      </a:t>
            </a:r>
            <a:r>
              <a:rPr lang="ru-RU" sz="5300" b="1" dirty="0" smtClean="0">
                <a:solidFill>
                  <a:srgbClr val="EB03E0"/>
                </a:solidFill>
                <a:latin typeface="Gabriola" pitchFamily="82" charset="0"/>
              </a:rPr>
              <a:t>Воспитатели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1436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smtClean="0"/>
              <a:t>   </a:t>
            </a:r>
          </a:p>
          <a:p>
            <a:pPr algn="ctr">
              <a:buNone/>
            </a:pPr>
            <a:endParaRPr lang="ru-RU" sz="2000" dirty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                                                                              Гущина Ольга Васильевна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                 Романова Ольга Владимировна</a:t>
            </a:r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                       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EB03E0"/>
                </a:solidFill>
                <a:latin typeface="Gabriola" pitchFamily="82" charset="0"/>
              </a:rPr>
              <a:t>                                                   Помощник воспитателя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                                             </a:t>
            </a:r>
            <a:r>
              <a:rPr lang="ru-RU" sz="2000" b="1" i="1" dirty="0" smtClean="0"/>
              <a:t>Чадаева Елена Викторовна</a:t>
            </a:r>
          </a:p>
          <a:p>
            <a:pPr algn="ctr"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i="1" dirty="0"/>
          </a:p>
        </p:txBody>
      </p:sp>
      <p:pic>
        <p:nvPicPr>
          <p:cNvPr id="5122" name="Picture 2" descr="F:\группа № 6\IMAG01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500042"/>
            <a:ext cx="2071702" cy="257176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865" name="Picture 1" descr="C:\Users\BOSS\Desktop\image-2c07e0d9b8418b6925ab134fac4030c3db54f322d8cbc445ad5439624b0c239e-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22" y="3500438"/>
            <a:ext cx="1714512" cy="3071834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866" name="Picture 2" descr="C:\Users\BOSS\Desktop\IMG_30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1643050"/>
            <a:ext cx="2857520" cy="2571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7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</a:t>
            </a:r>
          </a:p>
          <a:p>
            <a:pPr algn="ctr">
              <a:buNone/>
            </a:pP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Наша группа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5842" name="Picture 2" descr="http://img0.liveinternet.ru/images/attach/c/2/68/944/68944413_belka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429000"/>
            <a:ext cx="2772777" cy="2600329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Пупсег\Desktop\фото\IMAG08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21361287">
            <a:off x="1020752" y="413720"/>
            <a:ext cx="3786214" cy="278608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Пупсег\Desktop\фото\IMAG09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88886">
            <a:off x="4316570" y="2884312"/>
            <a:ext cx="3714776" cy="278608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4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Пупсег\Desktop\фото\IMAG09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357166"/>
            <a:ext cx="4143404" cy="3614750"/>
          </a:xfrm>
          <a:prstGeom prst="rect">
            <a:avLst/>
          </a:prstGeom>
          <a:noFill/>
          <a:ln w="57150">
            <a:solidFill>
              <a:srgbClr val="92D050"/>
            </a:solidFill>
            <a:prstDash val="sysDot"/>
          </a:ln>
          <a:scene3d>
            <a:camera prst="perspectiveRight"/>
            <a:lightRig rig="threePt" dir="t"/>
          </a:scene3d>
        </p:spPr>
      </p:pic>
      <p:pic>
        <p:nvPicPr>
          <p:cNvPr id="2051" name="Picture 3" descr="C:\Users\Пупсег\Desktop\фото\IMAG08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357166"/>
            <a:ext cx="4500594" cy="3499467"/>
          </a:xfrm>
          <a:prstGeom prst="rect">
            <a:avLst/>
          </a:prstGeom>
          <a:noFill/>
          <a:ln w="57150">
            <a:solidFill>
              <a:srgbClr val="92D050"/>
            </a:solidFill>
            <a:prstDash val="sysDot"/>
          </a:ln>
          <a:scene3d>
            <a:camera prst="perspectiveLeft"/>
            <a:lightRig rig="threePt" dir="t"/>
          </a:scene3d>
        </p:spPr>
      </p:pic>
      <p:pic>
        <p:nvPicPr>
          <p:cNvPr id="6" name="Picture 2" descr="C:\Users\Пупсег\Desktop\фото\IMAG089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60" y="3500438"/>
            <a:ext cx="4429156" cy="3114684"/>
          </a:xfrm>
          <a:prstGeom prst="rect">
            <a:avLst/>
          </a:prstGeom>
          <a:noFill/>
          <a:ln w="57150">
            <a:solidFill>
              <a:srgbClr val="92D050"/>
            </a:solidFill>
          </a:ln>
          <a:scene3d>
            <a:camera prst="perspectiveAbove"/>
            <a:lightRig rig="threePt" dir="t"/>
          </a:scene3d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static.eva.ru/eva/210001-220000/213920/photoalbum/3728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упсег\Desktop\фото\IMAG09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428604"/>
            <a:ext cx="4632725" cy="3429024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"/>
          </a:ln>
          <a:scene3d>
            <a:camera prst="isometricOffAxis1Right"/>
            <a:lightRig rig="threePt" dir="t"/>
          </a:scene3d>
        </p:spPr>
      </p:pic>
      <p:pic>
        <p:nvPicPr>
          <p:cNvPr id="4099" name="Picture 3" descr="C:\Users\Пупсег\Desktop\фото\IMAG09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2786058"/>
            <a:ext cx="4643438" cy="3309060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"/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obr3v.ucoz.ru/_nw/2/50732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endParaRPr lang="ru-RU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200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53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Гр.№6  Белочки   </vt:lpstr>
      <vt:lpstr>Наш девиз</vt:lpstr>
      <vt:lpstr>Задачи: </vt:lpstr>
      <vt:lpstr>                                       Воспитатели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Гр.№6   Белочки   ГБОУ СОШ №1245 (дошкольное  подразделение № 5 )</dc:title>
  <dc:creator>Пупсег</dc:creator>
  <cp:lastModifiedBy>Пупсег</cp:lastModifiedBy>
  <cp:revision>50</cp:revision>
  <dcterms:created xsi:type="dcterms:W3CDTF">2015-02-19T10:47:02Z</dcterms:created>
  <dcterms:modified xsi:type="dcterms:W3CDTF">2015-04-25T16:08:21Z</dcterms:modified>
</cp:coreProperties>
</file>