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75" r:id="rId2"/>
    <p:sldId id="274" r:id="rId3"/>
    <p:sldId id="264" r:id="rId4"/>
    <p:sldId id="257" r:id="rId5"/>
    <p:sldId id="259" r:id="rId6"/>
    <p:sldId id="262" r:id="rId7"/>
    <p:sldId id="263" r:id="rId8"/>
    <p:sldId id="265" r:id="rId9"/>
    <p:sldId id="270" r:id="rId10"/>
    <p:sldId id="266" r:id="rId11"/>
    <p:sldId id="271" r:id="rId12"/>
    <p:sldId id="267" r:id="rId13"/>
    <p:sldId id="268" r:id="rId14"/>
    <p:sldId id="256" r:id="rId15"/>
    <p:sldId id="258" r:id="rId16"/>
    <p:sldId id="272" r:id="rId17"/>
    <p:sldId id="261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C86E-FD95-4839-B648-31FF8854364E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D029A-054D-4D35-9AB5-A82726A32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029A-054D-4D35-9AB5-A82726A3255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029A-054D-4D35-9AB5-A82726A3255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029A-054D-4D35-9AB5-A82726A3255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029A-054D-4D35-9AB5-A82726A3255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029A-054D-4D35-9AB5-A82726A3255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029A-054D-4D35-9AB5-A82726A3255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029A-054D-4D35-9AB5-A82726A3255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029A-054D-4D35-9AB5-A82726A3255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029A-054D-4D35-9AB5-A82726A3255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029A-054D-4D35-9AB5-A82726A3255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029A-054D-4D35-9AB5-A82726A3255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029A-054D-4D35-9AB5-A82726A3255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029A-054D-4D35-9AB5-A82726A3255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029A-054D-4D35-9AB5-A82726A3255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029A-054D-4D35-9AB5-A82726A3255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029A-054D-4D35-9AB5-A82726A3255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4C7D-FCA2-4320-B286-DEA4D8E9D71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DB49516-8D88-4039-B019-A6B220BBE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4C7D-FCA2-4320-B286-DEA4D8E9D71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9516-8D88-4039-B019-A6B220BBE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4C7D-FCA2-4320-B286-DEA4D8E9D71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9516-8D88-4039-B019-A6B220BBE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4C7D-FCA2-4320-B286-DEA4D8E9D71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DB49516-8D88-4039-B019-A6B220BBE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4C7D-FCA2-4320-B286-DEA4D8E9D71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9516-8D88-4039-B019-A6B220BBE1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4C7D-FCA2-4320-B286-DEA4D8E9D71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9516-8D88-4039-B019-A6B220BBE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4C7D-FCA2-4320-B286-DEA4D8E9D71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DB49516-8D88-4039-B019-A6B220BBE1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4C7D-FCA2-4320-B286-DEA4D8E9D71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9516-8D88-4039-B019-A6B220BBE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4C7D-FCA2-4320-B286-DEA4D8E9D71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9516-8D88-4039-B019-A6B220BBE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4C7D-FCA2-4320-B286-DEA4D8E9D71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9516-8D88-4039-B019-A6B220BBE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4C7D-FCA2-4320-B286-DEA4D8E9D71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9516-8D88-4039-B019-A6B220BBE1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644C7D-FCA2-4320-B286-DEA4D8E9D71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B49516-8D88-4039-B019-A6B220BBE1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3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tranamasterov.ru/node/80646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643050"/>
            <a:ext cx="8433719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Мастер-класс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 Объёмные цветы из витражных красок»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42852"/>
            <a:ext cx="85011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Городской округ город Первомайск Нижегородская область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Муниципальное общеобразовательное учреждение</a:t>
            </a:r>
          </a:p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Дополнительного образования детей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Центр дополнительного образования детей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4143380"/>
            <a:ext cx="47863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Разработка и проведение:</a:t>
            </a:r>
            <a:endParaRPr kumimoji="0" lang="ru-RU" sz="1600" b="1" i="0" u="none" strike="noStrike" cap="none" spc="0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Журкина Ирина Николаевна</a:t>
            </a:r>
            <a:endParaRPr kumimoji="0" lang="ru-RU" sz="1600" b="1" i="0" u="none" strike="noStrike" cap="none" spc="0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педагог дополнительного образования</a:t>
            </a:r>
            <a:endParaRPr kumimoji="0" lang="ru-RU" sz="1600" b="1" i="0" u="none" strike="noStrike" cap="none" spc="0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МОУ ДОД  ЦДОД</a:t>
            </a:r>
            <a:endParaRPr kumimoji="0" lang="ru-RU" sz="1600" b="1" i="0" u="none" strike="noStrike" cap="none" spc="0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Адрес: 607760, Нижегородская область,</a:t>
            </a:r>
            <a:endParaRPr kumimoji="0" lang="ru-RU" sz="1600" b="1" i="0" u="none" strike="noStrike" cap="none" spc="0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г. Первомайск, ул. Мочалина, д. 1, строение 2</a:t>
            </a:r>
            <a:endParaRPr lang="ru-RU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6143644"/>
            <a:ext cx="159332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2012/2013 </a:t>
            </a:r>
            <a:r>
              <a:rPr lang="ru-RU" sz="1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уч.год</a:t>
            </a:r>
            <a:endParaRPr lang="ru-RU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для Ирины 2013\садовые ромашки\садовые ромашки 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4000528" cy="32004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1747" name="Picture 3" descr="D:\для Ирины 2013\садовые ромашки\садовые ромашки 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714752"/>
            <a:ext cx="34290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0" y="3429000"/>
            <a:ext cx="519552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Оставить заполненные лепестки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полного высыхания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8-10 часов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для Ирины 2013\садовые ромашки\садовые ромашки 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642918"/>
            <a:ext cx="34290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5" descr="D:\для Ирины 2013\садовые ромашки\садовые ромашки 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643314"/>
            <a:ext cx="34290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071934" y="1142984"/>
            <a:ext cx="491237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Снять самоклеящуюся бумагу 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лепестки с файла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500570"/>
            <a:ext cx="437812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необходимости нужно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срезать излишки краски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для Ирины 2013\садовые ромашки\садовые ромашки 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00174"/>
            <a:ext cx="2803918" cy="22431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1" name="Picture 3" descr="D:\для Ирины 2013\садовые ромашки\садовые ромашки 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500174"/>
            <a:ext cx="2730899" cy="2184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2" name="Picture 4" descr="D:\для Ирины 2013\садовые ромашки\садовые ромашки 0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286256"/>
            <a:ext cx="2803918" cy="22431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3" name="Picture 5" descr="D:\для Ирины 2013\садовые ромашки\садовые ромашки 0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3362" y="4299280"/>
            <a:ext cx="2803918" cy="22431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285728"/>
            <a:ext cx="8105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Изготовление сердцевины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для Ирины 2013\садовые ромашки\садовые ромашки 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4290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795" name="Picture 3" descr="D:\для Ирины 2013\садовые ромашки\садовые ромашки 0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429000"/>
            <a:ext cx="34290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http://www.forumimage.ru/uploads/20110111/12947582133500100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28604"/>
            <a:ext cx="3333773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3357562"/>
            <a:ext cx="3000396" cy="3052346"/>
          </a:xfrm>
          <a:prstGeom prst="snip2DiagRect">
            <a:avLst>
              <a:gd name="adj1" fmla="val 0"/>
              <a:gd name="adj2" fmla="val 6508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D:\%D0%B4%D0%BB%D1%8F %D0%98%D1%80%D0%B8%D0%BD%D1%8B 2013\%D0%BA%D0%BE%D1%81%D0%BC%D0%B5%D1%8F  150 %D1%82%D1%8B%D1%81 %D0%B8%D0%B7%D0%BE%D0%B1%D1%80%D0%B0%D0%B6%D0%B5%D0%BD%D0%B8%D0%B9 %D0%BD%D0%B0%D0%B9%D0%B4%D0%B5%D0%BD%D0%BE %D0%B2 %D0%AF%D0%BD%D0%B4%D0%B5%D0%BA%D1%81.%D0%9A%D0%B0%D1%80%D1%82%D0%B8%D0%BD%D0%BA%D0%B0%D1%85_files\i(15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2857520" cy="3052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3339" y="3429000"/>
            <a:ext cx="4369611" cy="2913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286124"/>
            <a:ext cx="3200422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500042"/>
            <a:ext cx="3835416" cy="2783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357166"/>
            <a:ext cx="4800633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214686"/>
            <a:ext cx="3333760" cy="3333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3714752"/>
            <a:ext cx="2500330" cy="29049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357166"/>
            <a:ext cx="2619380" cy="26193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lum bright="40000" contrast="-20000"/>
          </a:blip>
          <a:srcRect/>
          <a:stretch>
            <a:fillRect/>
          </a:stretch>
        </p:blipFill>
        <p:spPr bwMode="auto">
          <a:xfrm>
            <a:off x="642910" y="428605"/>
            <a:ext cx="8096307" cy="60722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22958" y="0"/>
            <a:ext cx="87210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Последовательность  выполнения цветка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980" y="642918"/>
            <a:ext cx="88290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Приготовить отрезки проволоки 7-8 см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Из каждого отрезка сформировать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контур лепестка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Разложить готовые лепестки на файл так, чтобы проволока плотно лежала на файле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Прикрепить каждый лепесток в месте скрутки к файлу при помощи самоклеящейся бумаги или скотча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Заполнить контур лепестка витражными красками, стараясь не выходить за пределы контура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Оставить заполненные лепестки до полного высыхания на 8-10 часов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Снять самоклеящуюся бумагу и лепестки с файла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Выполнить сердцевину цветка из желтых ниток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Собрать цветок, прикрепляя последовательно каждый лепесток к сердцевине при помощи зелёных ниток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Выполнить листики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Собрать цветок полностью, прикрепляя стебель к цветку, затем прикрепляем готовые листики к стеблю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Для одиночного цветка нужно выполнить как минимум по два листика, если выполняется букет , достаточно выполнить по одному листику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980" y="785794"/>
            <a:ext cx="88290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Приготовить отрезки проволоки 7-8 см</a:t>
            </a:r>
          </a:p>
          <a:p>
            <a:pPr marL="342900" indent="-342900">
              <a:buAutoNum type="arabicPeriod"/>
            </a:pPr>
            <a:r>
              <a:rPr lang="ru-RU" dirty="0" smtClean="0"/>
              <a:t>Из каждого отрезка сформировать </a:t>
            </a:r>
            <a:r>
              <a:rPr lang="en-US" dirty="0" smtClean="0"/>
              <a:t> </a:t>
            </a:r>
            <a:r>
              <a:rPr lang="ru-RU" dirty="0" smtClean="0"/>
              <a:t>контур лепестка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Разложить готовые лепестки на файл так, чтобы проволока плотно лежала на файле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Прикрепить каждый лепесток в месте скрутки к файлу при помощи самоклеящейся бумаги или скотча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Заполнить контур лепестка витражными красками, стараясь не выходить за пределы контура</a:t>
            </a:r>
          </a:p>
          <a:p>
            <a:pPr marL="342900" indent="-342900">
              <a:buAutoNum type="arabicPeriod"/>
            </a:pPr>
            <a:r>
              <a:rPr lang="ru-RU" dirty="0" smtClean="0"/>
              <a:t>Оставить заполненные лепестки до полного высыхания на 8-10 часов</a:t>
            </a:r>
          </a:p>
          <a:p>
            <a:pPr marL="342900" indent="-342900">
              <a:buAutoNum type="arabicPeriod"/>
            </a:pPr>
            <a:r>
              <a:rPr lang="ru-RU" dirty="0" smtClean="0"/>
              <a:t>Снять самоклеящуюся бумагу и лепестки с файла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Выполнить сердцевину цветка из желтых ниток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Собрать цветок, прикрепляя последовательно каждый лепесток к сердцевине при помощи зелёных ниток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Выполнить листики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Собрать цветок полностью, прикрепляя стебель к цветку, затем прикрепляем готовые листики к стеблю</a:t>
            </a:r>
          </a:p>
          <a:p>
            <a:pPr marL="342900" indent="-342900">
              <a:buAutoNum type="arabicPeriod"/>
            </a:pPr>
            <a:r>
              <a:rPr lang="ru-RU" dirty="0" smtClean="0"/>
              <a:t> Для одиночного цветка нужно выполнить как минимум по два листика, если выполняется букет , достаточно выполнить по одному листику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14290"/>
            <a:ext cx="84920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Последовательность  выполнения цветка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3169" y="285728"/>
            <a:ext cx="43376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Возможные ошибки 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:\для Ирины 2013\ошибки\ошибки 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3429000" cy="274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314" y="1357298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Пузырьки  воздуха </a:t>
            </a:r>
          </a:p>
          <a:p>
            <a:r>
              <a:rPr lang="ru-RU" dirty="0" smtClean="0"/>
              <a:t>Для исправления нужно проколоть пузырь воздуха и заполнить пустоту краской</a:t>
            </a:r>
            <a:endParaRPr lang="ru-RU" dirty="0"/>
          </a:p>
        </p:txBody>
      </p:sp>
      <p:pic>
        <p:nvPicPr>
          <p:cNvPr id="1028" name="Picture 4" descr="D:\для Ирины 2013\ошибки\ошибки 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14752"/>
            <a:ext cx="3429000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4286256"/>
            <a:ext cx="32147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Краска не присоединилась к проволоке</a:t>
            </a:r>
          </a:p>
          <a:p>
            <a:r>
              <a:rPr lang="ru-RU" dirty="0" smtClean="0"/>
              <a:t>Необходимо повторно нанести краску, чтобы нанесенная ранее краска соединилась с новой. (закон о поверхностном натяжении)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ля Ирины 2013\ошибки\ошибки 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3661198" cy="29289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0" y="85723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Краска выходит за пределы контура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371475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Излишки краски срезать.</a:t>
            </a:r>
            <a:endParaRPr lang="ru-RU" dirty="0"/>
          </a:p>
        </p:txBody>
      </p:sp>
      <p:pic>
        <p:nvPicPr>
          <p:cNvPr id="2051" name="Picture 3" descr="D:\для Ирины 2013\ошибки\ошибки 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714752"/>
            <a:ext cx="3429000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471488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Увеличивается </a:t>
            </a:r>
            <a:r>
              <a:rPr lang="ru-RU" smtClean="0"/>
              <a:t>расход краски.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для Ирины\Выставка  на выборах 4 декабря\100_9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428868"/>
            <a:ext cx="3143536" cy="2357454"/>
          </a:xfrm>
          <a:prstGeom prst="rect">
            <a:avLst/>
          </a:prstGeom>
          <a:noFill/>
        </p:spPr>
      </p:pic>
      <p:pic>
        <p:nvPicPr>
          <p:cNvPr id="2053" name="Picture 5" descr="D:\мои мастер-классы\материал Колокольчики\100_08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04"/>
            <a:ext cx="3229394" cy="2428892"/>
          </a:xfrm>
          <a:prstGeom prst="rect">
            <a:avLst/>
          </a:prstGeom>
          <a:noFill/>
        </p:spPr>
      </p:pic>
      <p:pic>
        <p:nvPicPr>
          <p:cNvPr id="6" name="Picture 2" descr="D:\фото работ для Ирины\100_87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85728"/>
            <a:ext cx="2712029" cy="3357586"/>
          </a:xfrm>
          <a:prstGeom prst="rect">
            <a:avLst/>
          </a:prstGeom>
          <a:noFill/>
        </p:spPr>
      </p:pic>
      <p:pic>
        <p:nvPicPr>
          <p:cNvPr id="7" name="Picture 2" descr="D:\для Ирины 2013\Копия DSCN08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9673" y="3786190"/>
            <a:ext cx="2929737" cy="2681677"/>
          </a:xfrm>
          <a:prstGeom prst="rect">
            <a:avLst/>
          </a:prstGeom>
          <a:noFill/>
        </p:spPr>
      </p:pic>
      <p:pic>
        <p:nvPicPr>
          <p:cNvPr id="8" name="Picture 3" descr="D:\для Ирины 2013\Копия DSCN08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214818"/>
            <a:ext cx="2928958" cy="2274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Мастер-класс Витраж: Витражные цветы МК. Фото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 Мастер-класс Витраж: Витражные цветы МК Проволока. Фото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794"/>
            <a:ext cx="34290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для Ирины\Выставка  на выборах 4 декабря\100_9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928934"/>
            <a:ext cx="4714876" cy="35358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85918" y="357166"/>
            <a:ext cx="61060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/>
              </a:rPr>
              <a:t>http://stranamasterov.ru/node/80646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:\%D0%B4%D0%BB%D1%8F %D0%98%D1%80%D0%B8%D0%BD%D1%8B 2013\%D0%BA%D0%BE%D1%81%D0%BC%D0%B5%D1%8F  150 %D1%82%D1%8B%D1%81 %D0%B8%D0%B7%D0%BE%D0%B1%D1%80%D0%B0%D0%B6%D0%B5%D0%BD%D0%B8%D0%B9 %D0%BD%D0%B0%D0%B9%D0%B4%D0%B5%D0%BD%D0%BE %D0%B2 %D0%AF%D0%BD%D0%B4%D0%B5%D0%BA%D1%81.%D0%9A%D0%B0%D1%80%D1%82%D0%B8%D0%BD%D0%BA%D0%B0%D1%85_files\i(4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5"/>
            <a:ext cx="4191029" cy="31432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895669"/>
            <a:ext cx="3000396" cy="3435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3714775" cy="2786082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388" name="Picture 4" descr="http://www.forumimage.ru/uploads/20110111/12947582133500100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14686"/>
            <a:ext cx="4286240" cy="3214680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1500174"/>
            <a:ext cx="4143404" cy="3190216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для Ирины 2013\садовые ромашки\садовые ромашки 035.jpg"/>
          <p:cNvPicPr>
            <a:picLocks noChangeAspect="1" noChangeArrowheads="1"/>
          </p:cNvPicPr>
          <p:nvPr/>
        </p:nvPicPr>
        <p:blipFill>
          <a:blip r:embed="rId3">
            <a:lum bright="20000" contrast="20000"/>
          </a:blip>
          <a:srcRect/>
          <a:stretch>
            <a:fillRect/>
          </a:stretch>
        </p:blipFill>
        <p:spPr bwMode="auto">
          <a:xfrm>
            <a:off x="2643174" y="785814"/>
            <a:ext cx="6340098" cy="50720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285728"/>
            <a:ext cx="778670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Необходимые инструменты: 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928802"/>
            <a:ext cx="68739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Необходимые материалы: 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286256"/>
            <a:ext cx="80416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Необходимые приспособления: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928670"/>
            <a:ext cx="25717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Кусачки 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Ножницы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2571744"/>
            <a:ext cx="37178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Витражные краски</a:t>
            </a:r>
          </a:p>
          <a:p>
            <a:pPr>
              <a:buFont typeface="Arial" pitchFamily="34" charset="0"/>
              <a:buChar char="•"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Проволока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итки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5000636"/>
            <a:ext cx="632493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Файл</a:t>
            </a:r>
          </a:p>
          <a:p>
            <a:pPr>
              <a:buFont typeface="Arial" pitchFamily="34" charset="0"/>
              <a:buChar char="•"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Скотч или самоклеящаяся бумага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:\для Ирины 2013\садовые ромашки\садовые ромашки 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34290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D:\для Ирины 2013\садовые ромашки\садовые ромашки 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643314"/>
            <a:ext cx="34290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038050" y="1500174"/>
            <a:ext cx="510594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Приготовить отрезки проволоки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7-8 см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214818"/>
            <a:ext cx="511216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каждого отрезка 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сформировать 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контур лепестка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для Ирины 2013\садовые ромашки\садовые ромашки 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34290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3" name="Picture 3" descr="D:\для Ирины 2013\садовые ромашки\садовые ромашки 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643314"/>
            <a:ext cx="34290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058056" y="928670"/>
            <a:ext cx="50859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Разложить готовые лепестки на файл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так, чтобы проволока 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плотно лежала на файле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4357694"/>
            <a:ext cx="475918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Прикрепить каждый лепесток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месте скрутки к файлу 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для Ирины 2013\садовые ромашки\садовые ромашки 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34290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8" descr="D:\для Ирины 2013\садовые ромашки\садовые ромашки 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071678"/>
            <a:ext cx="34290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5143512"/>
            <a:ext cx="814466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Заполнить контур лепестка витражными красками,</a:t>
            </a:r>
          </a:p>
          <a:p>
            <a:pPr marL="342900" indent="-342900"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стараясь не выходить за пределы контура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490</TotalTime>
  <Words>475</Words>
  <Application>Microsoft Office PowerPoint</Application>
  <PresentationFormat>Экран (4:3)</PresentationFormat>
  <Paragraphs>95</Paragraphs>
  <Slides>19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51</cp:revision>
  <dcterms:created xsi:type="dcterms:W3CDTF">2013-01-09T03:03:26Z</dcterms:created>
  <dcterms:modified xsi:type="dcterms:W3CDTF">2013-03-24T09:20:53Z</dcterms:modified>
</cp:coreProperties>
</file>