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добрые ладошки»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6768752" cy="11296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 проекта: 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Ромаданова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– воспитатель </a:t>
            </a:r>
          </a:p>
          <a:p>
            <a:pPr algn="l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д/с «Солнышко» ГБОУ СОШ № 2 г. Нефтегорска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56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1800"/>
            <a:ext cx="2404084" cy="1803064"/>
          </a:xfrm>
        </p:spPr>
      </p:pic>
      <p:pic>
        <p:nvPicPr>
          <p:cNvPr id="6146" name="Picture 2" descr="G:\Портфолио Ромаданова\ромаданова фото\P219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Портфолио Ромаданова\ромаданова фото\P1300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8" y="3443485"/>
            <a:ext cx="2396275" cy="17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ром среда\P3180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971"/>
            <a:ext cx="2383857" cy="17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Портфолио Ромаданова\ромаданова фото\P1300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416971"/>
            <a:ext cx="2414611" cy="18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проект ромаданова\Новая папкапроект\P40303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0349"/>
            <a:ext cx="2732608" cy="36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1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65" y="1196752"/>
            <a:ext cx="8784976" cy="3456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(продуктивная деятельность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бумаги «Ладошки добра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няне помогали» (помощь в сервировке столов к обеду);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друг другу помогаем» (работа в парах)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фотовыставки «Наши добрые дела»;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шкатулки добрых слов.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3216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7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оект ромаданова\Новая папкапроект\P401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проект ромаданова\Новая папкапроект\P401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622437" cy="1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проект ромаданова\Новая папкапроект\P4030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4692" y="1108738"/>
            <a:ext cx="3208126" cy="2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Портфолио Ромаданова\ромаданова фото\P2190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ром среда\P3180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30" y="4581128"/>
            <a:ext cx="26350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:\проект ромаданова\Новая папкапроект\P40303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622437" cy="1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7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3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мероприятие «Наши добрые дела»;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:\проект ромаданова\Новая папкапроект\P403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8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 для новых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воспитывать добрые дружеские отношения среди детей группы;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эмоционально-положительное отношение ребенка к себе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пособия «Сундучок дружбы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G:\проект ромаданова\skidki-Stavropol-1384796401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814637" cy="28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1278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поговорим о доброте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безликом мире, в этой суете,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водовороте серых дней,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поговорим о ДОБРОТЕ,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спрятана в душе твоей.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проект ромаданова\skidki-Stavropol-1384796401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030661" cy="30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1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общественно-полезный, практико-ориентированный, краткосрочный.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г.)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группы «Светлячки»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года), родители, воспитатели (реализация), старший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(контроль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2320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08" y="980728"/>
            <a:ext cx="18330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 посредством совершения добрых поступков.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понять, что такое доброта, добрые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словами приветствия и прощания, вежливого обращения к друг другу и со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уважение, доброту к маме, своим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доброжелательности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быть внимательными к своим сверстникам, к близким людям, совершать для них добрые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добрых и злых поступках и их последствиях, развивать умения высказывать свою точку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положительным поступкам и делам.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проекта: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</a:p>
          <a:p>
            <a:pPr marL="0" indent="0">
              <a:buNone/>
            </a:pP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реализации проекта: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«Наши добрые дела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«Дерева добра» с высказываниями о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доброте;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шкатулки добрых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поделок для сотрудников д/сада и для родных 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близких.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«Наши добрые дела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G:\проект ромаданова\skidki-Stavropol-1384796401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116632"/>
            <a:ext cx="281463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3437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необходимого материала для реализации проекта;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научной литературы и ФГОС по данному вопросу;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«Что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доброта?»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«Добрый человек. Что это значит?»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проект ромаданова\skidki-Stavropol-1384796401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7" y="4576649"/>
            <a:ext cx="2232248" cy="22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0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«Добрый или злой»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оценить героя из мультфильма, сказки, литературного произведения);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детей желание совершать добрые поступки;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шкатулки добрых слов.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проект ромаданова\Новая папкапроект\P4030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56991"/>
            <a:ext cx="403245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проект ромаданова\Новая папкапроект\P403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1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на тему «Что такое доброта»;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«Нравственное воспитание дошкольников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4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(обучающая деятельность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различной художественной литературы по теме «Доброта», обсуждение поступков героев, решение проблемных ситуаций «Как поступить», заучивание стихотворений о доброте наизусть, рассказывание стихотворений родным и близким; заучивание пословиц о доброте;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«Что такое хорошо, что такое плохо», «Как помочь другому человеку», «Я знаю добрые слова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«Как  порадовать маму», «Как мы можем позаботиться о старших?», «Что значит – быть добрым?»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Этюды «Улыбнемся друг другу», «Скажи доброе слово другу», «Добрые ладошки»;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«Дерева добра» с высказываниями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5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555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Проект  «Наши добрые ладошки»</vt:lpstr>
      <vt:lpstr>Презентация PowerPoint</vt:lpstr>
      <vt:lpstr>Презентация PowerPoint</vt:lpstr>
      <vt:lpstr>Цель проекта:  Нравственное воспитание дошкольников посредством совершения добрых поступков. </vt:lpstr>
      <vt:lpstr>Презентация PowerPoint</vt:lpstr>
      <vt:lpstr>План реализации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«Наши добрые ладошки»</dc:title>
  <dc:creator>пользователь</dc:creator>
  <cp:lastModifiedBy>пользователь</cp:lastModifiedBy>
  <cp:revision>12</cp:revision>
  <dcterms:created xsi:type="dcterms:W3CDTF">2015-04-04T06:57:52Z</dcterms:created>
  <dcterms:modified xsi:type="dcterms:W3CDTF">2015-04-04T10:16:50Z</dcterms:modified>
</cp:coreProperties>
</file>