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1" r:id="rId5"/>
    <p:sldId id="258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D3285C-066F-4FB0-920F-5811E3F2EF7E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7CC3D24-5837-47D7-A76B-28132C20976B}">
      <dgm:prSet phldrT="[Текст]"/>
      <dgm:spPr/>
      <dgm:t>
        <a:bodyPr/>
        <a:lstStyle/>
        <a:p>
          <a:r>
            <a:rPr lang="de-DE" dirty="0" smtClean="0"/>
            <a:t>Die Schule</a:t>
          </a:r>
          <a:endParaRPr lang="ru-RU" dirty="0"/>
        </a:p>
      </dgm:t>
    </dgm:pt>
    <dgm:pt modelId="{A848791D-52E0-417E-91C7-813D8252F123}" type="parTrans" cxnId="{05A400A1-E1CB-42B3-844F-20C7FB631C20}">
      <dgm:prSet/>
      <dgm:spPr/>
      <dgm:t>
        <a:bodyPr/>
        <a:lstStyle/>
        <a:p>
          <a:endParaRPr lang="ru-RU"/>
        </a:p>
      </dgm:t>
    </dgm:pt>
    <dgm:pt modelId="{ECF7FB3A-F1D4-4FDC-BBE2-DD85739A75D1}" type="sibTrans" cxnId="{05A400A1-E1CB-42B3-844F-20C7FB631C20}">
      <dgm:prSet/>
      <dgm:spPr/>
      <dgm:t>
        <a:bodyPr/>
        <a:lstStyle/>
        <a:p>
          <a:endParaRPr lang="ru-RU"/>
        </a:p>
      </dgm:t>
    </dgm:pt>
    <dgm:pt modelId="{F97F6DCA-A161-47C0-8600-17BA5F60B68B}">
      <dgm:prSet phldrT="[Текст]" custT="1"/>
      <dgm:spPr/>
      <dgm:t>
        <a:bodyPr/>
        <a:lstStyle/>
        <a:p>
          <a:r>
            <a:rPr lang="de-DE" sz="2800" b="1" dirty="0" smtClean="0"/>
            <a:t>groß-</a:t>
          </a:r>
        </a:p>
        <a:p>
          <a:r>
            <a:rPr lang="de-DE" sz="2800" b="1" dirty="0" smtClean="0"/>
            <a:t>klein</a:t>
          </a:r>
          <a:endParaRPr lang="ru-RU" sz="2800" b="1" dirty="0"/>
        </a:p>
      </dgm:t>
    </dgm:pt>
    <dgm:pt modelId="{8587944F-E5FA-4311-BDB5-5C0DD45E8C55}" type="parTrans" cxnId="{45EE3A3D-1799-4005-8E3F-CF0526ADDDFD}">
      <dgm:prSet/>
      <dgm:spPr/>
      <dgm:t>
        <a:bodyPr/>
        <a:lstStyle/>
        <a:p>
          <a:endParaRPr lang="ru-RU"/>
        </a:p>
      </dgm:t>
    </dgm:pt>
    <dgm:pt modelId="{60A37A45-56BC-4455-9F85-ECF03C6107C0}" type="sibTrans" cxnId="{45EE3A3D-1799-4005-8E3F-CF0526ADDDFD}">
      <dgm:prSet/>
      <dgm:spPr/>
      <dgm:t>
        <a:bodyPr/>
        <a:lstStyle/>
        <a:p>
          <a:endParaRPr lang="ru-RU"/>
        </a:p>
      </dgm:t>
    </dgm:pt>
    <dgm:pt modelId="{C39CC48F-3536-49BC-8C9C-FBD28D7D2C9C}">
      <dgm:prSet phldrT="[Текст]" custT="1"/>
      <dgm:spPr/>
      <dgm:t>
        <a:bodyPr/>
        <a:lstStyle/>
        <a:p>
          <a:r>
            <a:rPr lang="de-DE" sz="2800" b="1" dirty="0" smtClean="0"/>
            <a:t>sauber-</a:t>
          </a:r>
        </a:p>
        <a:p>
          <a:r>
            <a:rPr lang="de-DE" sz="2800" b="1" dirty="0" err="1" smtClean="0"/>
            <a:t>schmut</a:t>
          </a:r>
          <a:r>
            <a:rPr lang="en-US" sz="2800" b="1" dirty="0" err="1" smtClean="0"/>
            <a:t>zug</a:t>
          </a:r>
          <a:endParaRPr lang="ru-RU" sz="2800" b="1" dirty="0"/>
        </a:p>
      </dgm:t>
    </dgm:pt>
    <dgm:pt modelId="{F349ECAC-9AA3-44CC-899C-08B257301355}" type="parTrans" cxnId="{20EDE0F6-ACFD-4431-AD5F-0724267EC0C2}">
      <dgm:prSet/>
      <dgm:spPr/>
      <dgm:t>
        <a:bodyPr/>
        <a:lstStyle/>
        <a:p>
          <a:endParaRPr lang="ru-RU"/>
        </a:p>
      </dgm:t>
    </dgm:pt>
    <dgm:pt modelId="{C8BCBF3C-5EE6-4569-9EEA-E0CBD143D862}" type="sibTrans" cxnId="{20EDE0F6-ACFD-4431-AD5F-0724267EC0C2}">
      <dgm:prSet/>
      <dgm:spPr/>
      <dgm:t>
        <a:bodyPr/>
        <a:lstStyle/>
        <a:p>
          <a:endParaRPr lang="ru-RU"/>
        </a:p>
      </dgm:t>
    </dgm:pt>
    <dgm:pt modelId="{C894ED1E-373F-4DBD-8E9D-15433ABBEA33}">
      <dgm:prSet phldrT="[Текст]" custT="1"/>
      <dgm:spPr/>
      <dgm:t>
        <a:bodyPr/>
        <a:lstStyle/>
        <a:p>
          <a:r>
            <a:rPr lang="de-DE" sz="3200" b="1" dirty="0" smtClean="0"/>
            <a:t>hell, schön,</a:t>
          </a:r>
        </a:p>
        <a:p>
          <a:r>
            <a:rPr lang="de-DE" sz="3200" b="1" dirty="0" smtClean="0"/>
            <a:t>modern</a:t>
          </a:r>
          <a:endParaRPr lang="ru-RU" sz="3200" b="1" dirty="0"/>
        </a:p>
      </dgm:t>
    </dgm:pt>
    <dgm:pt modelId="{36A0FC38-0A6A-431B-B5BE-14FD7DC8E9D0}" type="parTrans" cxnId="{82BE62FE-519B-4D46-B69A-955010BDEFB7}">
      <dgm:prSet/>
      <dgm:spPr/>
      <dgm:t>
        <a:bodyPr/>
        <a:lstStyle/>
        <a:p>
          <a:endParaRPr lang="ru-RU"/>
        </a:p>
      </dgm:t>
    </dgm:pt>
    <dgm:pt modelId="{768F751D-FB5A-4519-AF6C-562D9D741877}" type="sibTrans" cxnId="{82BE62FE-519B-4D46-B69A-955010BDEFB7}">
      <dgm:prSet/>
      <dgm:spPr/>
      <dgm:t>
        <a:bodyPr/>
        <a:lstStyle/>
        <a:p>
          <a:endParaRPr lang="ru-RU"/>
        </a:p>
      </dgm:t>
    </dgm:pt>
    <dgm:pt modelId="{4BCC5BC2-7FF2-4B0C-A8BC-3EC1F3E40FC2}">
      <dgm:prSet phldrT="[Текст]"/>
      <dgm:spPr/>
      <dgm:t>
        <a:bodyPr/>
        <a:lstStyle/>
        <a:p>
          <a:r>
            <a:rPr lang="en-US" dirty="0" err="1" smtClean="0"/>
            <a:t>Stadtshule</a:t>
          </a:r>
          <a:r>
            <a:rPr lang="de-DE" dirty="0" smtClean="0"/>
            <a:t>-</a:t>
          </a:r>
        </a:p>
        <a:p>
          <a:r>
            <a:rPr lang="de-DE" dirty="0" smtClean="0"/>
            <a:t>Dorfschule</a:t>
          </a:r>
          <a:endParaRPr lang="ru-RU" dirty="0"/>
        </a:p>
      </dgm:t>
    </dgm:pt>
    <dgm:pt modelId="{928ABCB1-E41F-4813-A63A-8CEB3EE8CFFE}" type="parTrans" cxnId="{D184607E-CDB7-4536-9E67-4EEA36CD71C5}">
      <dgm:prSet/>
      <dgm:spPr/>
      <dgm:t>
        <a:bodyPr/>
        <a:lstStyle/>
        <a:p>
          <a:endParaRPr lang="ru-RU"/>
        </a:p>
      </dgm:t>
    </dgm:pt>
    <dgm:pt modelId="{3BC2359F-8CF7-4764-815B-8463015617B8}" type="sibTrans" cxnId="{D184607E-CDB7-4536-9E67-4EEA36CD71C5}">
      <dgm:prSet/>
      <dgm:spPr/>
      <dgm:t>
        <a:bodyPr/>
        <a:lstStyle/>
        <a:p>
          <a:endParaRPr lang="ru-RU"/>
        </a:p>
      </dgm:t>
    </dgm:pt>
    <dgm:pt modelId="{C136386F-1591-4FB9-B458-E3257E314C8D}" type="pres">
      <dgm:prSet presAssocID="{72D3285C-066F-4FB0-920F-5811E3F2EF7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28B518-6A8C-40B3-8D84-43327B3B9946}" type="pres">
      <dgm:prSet presAssocID="{B7CC3D24-5837-47D7-A76B-28132C20976B}" presName="centerShape" presStyleLbl="node0" presStyleIdx="0" presStyleCnt="1" custScaleX="113617" custScaleY="85718" custLinFactNeighborX="-1352" custLinFactNeighborY="-2048"/>
      <dgm:spPr/>
      <dgm:t>
        <a:bodyPr/>
        <a:lstStyle/>
        <a:p>
          <a:endParaRPr lang="ru-RU"/>
        </a:p>
      </dgm:t>
    </dgm:pt>
    <dgm:pt modelId="{C2D6CBFD-DA9E-47CA-B14D-C10062C8025F}" type="pres">
      <dgm:prSet presAssocID="{F97F6DCA-A161-47C0-8600-17BA5F60B68B}" presName="node" presStyleLbl="node1" presStyleIdx="0" presStyleCnt="4" custScaleX="180171" custScaleY="148711" custRadScaleRad="108152" custRadScaleInc="-87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2C7A42-8912-4DEC-965F-AFA3A43D135F}" type="pres">
      <dgm:prSet presAssocID="{F97F6DCA-A161-47C0-8600-17BA5F60B68B}" presName="dummy" presStyleCnt="0"/>
      <dgm:spPr/>
    </dgm:pt>
    <dgm:pt modelId="{6701211E-50B7-4333-A237-DF5D9D9BF6A4}" type="pres">
      <dgm:prSet presAssocID="{60A37A45-56BC-4455-9F85-ECF03C6107C0}" presName="sibTrans" presStyleLbl="sibTrans2D1" presStyleIdx="0" presStyleCnt="4" custScaleX="136234" custScaleY="120057"/>
      <dgm:spPr/>
      <dgm:t>
        <a:bodyPr/>
        <a:lstStyle/>
        <a:p>
          <a:endParaRPr lang="ru-RU"/>
        </a:p>
      </dgm:t>
    </dgm:pt>
    <dgm:pt modelId="{311F0C5F-EE7D-4CF8-B876-AF8645FDC1F3}" type="pres">
      <dgm:prSet presAssocID="{C39CC48F-3536-49BC-8C9C-FBD28D7D2C9C}" presName="node" presStyleLbl="node1" presStyleIdx="1" presStyleCnt="4" custScaleX="195004" custScaleY="153603" custRadScaleRad="122089" custRadScaleInc="-36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F96AE5-AF48-45C9-A940-6B5259351D9F}" type="pres">
      <dgm:prSet presAssocID="{C39CC48F-3536-49BC-8C9C-FBD28D7D2C9C}" presName="dummy" presStyleCnt="0"/>
      <dgm:spPr/>
    </dgm:pt>
    <dgm:pt modelId="{F093B9CC-844A-4229-977F-33F7FEC90B5C}" type="pres">
      <dgm:prSet presAssocID="{C8BCBF3C-5EE6-4569-9EEA-E0CBD143D862}" presName="sibTrans" presStyleLbl="sibTrans2D1" presStyleIdx="1" presStyleCnt="4" custScaleX="124748" custScaleY="124048"/>
      <dgm:spPr/>
      <dgm:t>
        <a:bodyPr/>
        <a:lstStyle/>
        <a:p>
          <a:endParaRPr lang="ru-RU"/>
        </a:p>
      </dgm:t>
    </dgm:pt>
    <dgm:pt modelId="{580688C8-8E95-4621-B5CB-465287FD464B}" type="pres">
      <dgm:prSet presAssocID="{C894ED1E-373F-4DBD-8E9D-15433ABBEA33}" presName="node" presStyleLbl="node1" presStyleIdx="2" presStyleCnt="4" custScaleX="210452" custScaleY="155218" custRadScaleRad="123672" custRadScaleInc="61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29D5EB-47B2-443C-8450-AB9FAE346912}" type="pres">
      <dgm:prSet presAssocID="{C894ED1E-373F-4DBD-8E9D-15433ABBEA33}" presName="dummy" presStyleCnt="0"/>
      <dgm:spPr/>
    </dgm:pt>
    <dgm:pt modelId="{8EB7F31F-59EA-4188-806B-2621E7412F72}" type="pres">
      <dgm:prSet presAssocID="{768F751D-FB5A-4519-AF6C-562D9D741877}" presName="sibTrans" presStyleLbl="sibTrans2D1" presStyleIdx="2" presStyleCnt="4" custScaleX="128910" custScaleY="121063"/>
      <dgm:spPr/>
      <dgm:t>
        <a:bodyPr/>
        <a:lstStyle/>
        <a:p>
          <a:endParaRPr lang="ru-RU"/>
        </a:p>
      </dgm:t>
    </dgm:pt>
    <dgm:pt modelId="{BDCCCF2A-A3B7-44B3-B1F0-82E8857E133B}" type="pres">
      <dgm:prSet presAssocID="{4BCC5BC2-7FF2-4B0C-A8BC-3EC1F3E40FC2}" presName="node" presStyleLbl="node1" presStyleIdx="3" presStyleCnt="4" custScaleX="196175" custScaleY="167743" custRadScaleRad="127879" custRadScaleInc="24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A3543C-68DD-4301-BC5B-DDE291D58204}" type="pres">
      <dgm:prSet presAssocID="{4BCC5BC2-7FF2-4B0C-A8BC-3EC1F3E40FC2}" presName="dummy" presStyleCnt="0"/>
      <dgm:spPr/>
    </dgm:pt>
    <dgm:pt modelId="{6EACEBEA-A465-40CD-BF34-6EE391563C35}" type="pres">
      <dgm:prSet presAssocID="{3BC2359F-8CF7-4764-815B-8463015617B8}" presName="sibTrans" presStyleLbl="sibTrans2D1" presStyleIdx="3" presStyleCnt="4" custScaleX="119448" custScaleY="119635"/>
      <dgm:spPr/>
      <dgm:t>
        <a:bodyPr/>
        <a:lstStyle/>
        <a:p>
          <a:endParaRPr lang="ru-RU"/>
        </a:p>
      </dgm:t>
    </dgm:pt>
  </dgm:ptLst>
  <dgm:cxnLst>
    <dgm:cxn modelId="{D184607E-CDB7-4536-9E67-4EEA36CD71C5}" srcId="{B7CC3D24-5837-47D7-A76B-28132C20976B}" destId="{4BCC5BC2-7FF2-4B0C-A8BC-3EC1F3E40FC2}" srcOrd="3" destOrd="0" parTransId="{928ABCB1-E41F-4813-A63A-8CEB3EE8CFFE}" sibTransId="{3BC2359F-8CF7-4764-815B-8463015617B8}"/>
    <dgm:cxn modelId="{A23228D2-990F-405D-9F3C-00B10E013F35}" type="presOf" srcId="{72D3285C-066F-4FB0-920F-5811E3F2EF7E}" destId="{C136386F-1591-4FB9-B458-E3257E314C8D}" srcOrd="0" destOrd="0" presId="urn:microsoft.com/office/officeart/2005/8/layout/radial6"/>
    <dgm:cxn modelId="{45EE3A3D-1799-4005-8E3F-CF0526ADDDFD}" srcId="{B7CC3D24-5837-47D7-A76B-28132C20976B}" destId="{F97F6DCA-A161-47C0-8600-17BA5F60B68B}" srcOrd="0" destOrd="0" parTransId="{8587944F-E5FA-4311-BDB5-5C0DD45E8C55}" sibTransId="{60A37A45-56BC-4455-9F85-ECF03C6107C0}"/>
    <dgm:cxn modelId="{87DFFDC5-7523-40F6-B3C3-41DFBEC0086F}" type="presOf" srcId="{F97F6DCA-A161-47C0-8600-17BA5F60B68B}" destId="{C2D6CBFD-DA9E-47CA-B14D-C10062C8025F}" srcOrd="0" destOrd="0" presId="urn:microsoft.com/office/officeart/2005/8/layout/radial6"/>
    <dgm:cxn modelId="{20EDE0F6-ACFD-4431-AD5F-0724267EC0C2}" srcId="{B7CC3D24-5837-47D7-A76B-28132C20976B}" destId="{C39CC48F-3536-49BC-8C9C-FBD28D7D2C9C}" srcOrd="1" destOrd="0" parTransId="{F349ECAC-9AA3-44CC-899C-08B257301355}" sibTransId="{C8BCBF3C-5EE6-4569-9EEA-E0CBD143D862}"/>
    <dgm:cxn modelId="{0D2A2DE9-0AF6-4D4D-84AA-D0EC175ED33B}" type="presOf" srcId="{768F751D-FB5A-4519-AF6C-562D9D741877}" destId="{8EB7F31F-59EA-4188-806B-2621E7412F72}" srcOrd="0" destOrd="0" presId="urn:microsoft.com/office/officeart/2005/8/layout/radial6"/>
    <dgm:cxn modelId="{82BE62FE-519B-4D46-B69A-955010BDEFB7}" srcId="{B7CC3D24-5837-47D7-A76B-28132C20976B}" destId="{C894ED1E-373F-4DBD-8E9D-15433ABBEA33}" srcOrd="2" destOrd="0" parTransId="{36A0FC38-0A6A-431B-B5BE-14FD7DC8E9D0}" sibTransId="{768F751D-FB5A-4519-AF6C-562D9D741877}"/>
    <dgm:cxn modelId="{E0F0E707-A331-4715-9346-BB104F158B4C}" type="presOf" srcId="{C894ED1E-373F-4DBD-8E9D-15433ABBEA33}" destId="{580688C8-8E95-4621-B5CB-465287FD464B}" srcOrd="0" destOrd="0" presId="urn:microsoft.com/office/officeart/2005/8/layout/radial6"/>
    <dgm:cxn modelId="{361B1D10-2902-424F-A669-E2274E58ECC1}" type="presOf" srcId="{C39CC48F-3536-49BC-8C9C-FBD28D7D2C9C}" destId="{311F0C5F-EE7D-4CF8-B876-AF8645FDC1F3}" srcOrd="0" destOrd="0" presId="urn:microsoft.com/office/officeart/2005/8/layout/radial6"/>
    <dgm:cxn modelId="{7B7BD1B6-98A8-483A-ACC2-B284EE5AEF05}" type="presOf" srcId="{3BC2359F-8CF7-4764-815B-8463015617B8}" destId="{6EACEBEA-A465-40CD-BF34-6EE391563C35}" srcOrd="0" destOrd="0" presId="urn:microsoft.com/office/officeart/2005/8/layout/radial6"/>
    <dgm:cxn modelId="{606A2684-2D78-4402-A3D0-4BA290AB00E0}" type="presOf" srcId="{B7CC3D24-5837-47D7-A76B-28132C20976B}" destId="{3428B518-6A8C-40B3-8D84-43327B3B9946}" srcOrd="0" destOrd="0" presId="urn:microsoft.com/office/officeart/2005/8/layout/radial6"/>
    <dgm:cxn modelId="{7584476A-6E95-4862-A1D4-99FD09A875F4}" type="presOf" srcId="{4BCC5BC2-7FF2-4B0C-A8BC-3EC1F3E40FC2}" destId="{BDCCCF2A-A3B7-44B3-B1F0-82E8857E133B}" srcOrd="0" destOrd="0" presId="urn:microsoft.com/office/officeart/2005/8/layout/radial6"/>
    <dgm:cxn modelId="{8E5C20FE-38B1-41B0-843B-2C216035787F}" type="presOf" srcId="{C8BCBF3C-5EE6-4569-9EEA-E0CBD143D862}" destId="{F093B9CC-844A-4229-977F-33F7FEC90B5C}" srcOrd="0" destOrd="0" presId="urn:microsoft.com/office/officeart/2005/8/layout/radial6"/>
    <dgm:cxn modelId="{05A400A1-E1CB-42B3-844F-20C7FB631C20}" srcId="{72D3285C-066F-4FB0-920F-5811E3F2EF7E}" destId="{B7CC3D24-5837-47D7-A76B-28132C20976B}" srcOrd="0" destOrd="0" parTransId="{A848791D-52E0-417E-91C7-813D8252F123}" sibTransId="{ECF7FB3A-F1D4-4FDC-BBE2-DD85739A75D1}"/>
    <dgm:cxn modelId="{CFC18006-67ED-4C13-94B3-B02050D9DE14}" type="presOf" srcId="{60A37A45-56BC-4455-9F85-ECF03C6107C0}" destId="{6701211E-50B7-4333-A237-DF5D9D9BF6A4}" srcOrd="0" destOrd="0" presId="urn:microsoft.com/office/officeart/2005/8/layout/radial6"/>
    <dgm:cxn modelId="{E7FD1E2F-E88A-41B1-8C4F-1E9BC8EC89B1}" type="presParOf" srcId="{C136386F-1591-4FB9-B458-E3257E314C8D}" destId="{3428B518-6A8C-40B3-8D84-43327B3B9946}" srcOrd="0" destOrd="0" presId="urn:microsoft.com/office/officeart/2005/8/layout/radial6"/>
    <dgm:cxn modelId="{B0ACDC68-AF20-4ED4-AA0A-6F2A7F4EDAA0}" type="presParOf" srcId="{C136386F-1591-4FB9-B458-E3257E314C8D}" destId="{C2D6CBFD-DA9E-47CA-B14D-C10062C8025F}" srcOrd="1" destOrd="0" presId="urn:microsoft.com/office/officeart/2005/8/layout/radial6"/>
    <dgm:cxn modelId="{D2E3798B-6B64-4965-BB80-78096EDC3F47}" type="presParOf" srcId="{C136386F-1591-4FB9-B458-E3257E314C8D}" destId="{142C7A42-8912-4DEC-965F-AFA3A43D135F}" srcOrd="2" destOrd="0" presId="urn:microsoft.com/office/officeart/2005/8/layout/radial6"/>
    <dgm:cxn modelId="{4E6AE0DD-7740-40B6-8B12-F9D5442459D4}" type="presParOf" srcId="{C136386F-1591-4FB9-B458-E3257E314C8D}" destId="{6701211E-50B7-4333-A237-DF5D9D9BF6A4}" srcOrd="3" destOrd="0" presId="urn:microsoft.com/office/officeart/2005/8/layout/radial6"/>
    <dgm:cxn modelId="{C48DF05B-C145-45B9-B4B2-2ED62FE07584}" type="presParOf" srcId="{C136386F-1591-4FB9-B458-E3257E314C8D}" destId="{311F0C5F-EE7D-4CF8-B876-AF8645FDC1F3}" srcOrd="4" destOrd="0" presId="urn:microsoft.com/office/officeart/2005/8/layout/radial6"/>
    <dgm:cxn modelId="{FDAB5B6F-9F7A-4B88-A6AD-BB1D3D59630D}" type="presParOf" srcId="{C136386F-1591-4FB9-B458-E3257E314C8D}" destId="{7EF96AE5-AF48-45C9-A940-6B5259351D9F}" srcOrd="5" destOrd="0" presId="urn:microsoft.com/office/officeart/2005/8/layout/radial6"/>
    <dgm:cxn modelId="{599E7A9D-2FF6-46AA-9911-9F8785596876}" type="presParOf" srcId="{C136386F-1591-4FB9-B458-E3257E314C8D}" destId="{F093B9CC-844A-4229-977F-33F7FEC90B5C}" srcOrd="6" destOrd="0" presId="urn:microsoft.com/office/officeart/2005/8/layout/radial6"/>
    <dgm:cxn modelId="{834CB248-17F5-4445-96DE-E4AA56F566B8}" type="presParOf" srcId="{C136386F-1591-4FB9-B458-E3257E314C8D}" destId="{580688C8-8E95-4621-B5CB-465287FD464B}" srcOrd="7" destOrd="0" presId="urn:microsoft.com/office/officeart/2005/8/layout/radial6"/>
    <dgm:cxn modelId="{F8533C0A-CA39-42CC-942E-D89C018C2927}" type="presParOf" srcId="{C136386F-1591-4FB9-B458-E3257E314C8D}" destId="{9029D5EB-47B2-443C-8450-AB9FAE346912}" srcOrd="8" destOrd="0" presId="urn:microsoft.com/office/officeart/2005/8/layout/radial6"/>
    <dgm:cxn modelId="{2CC22A46-489A-431D-95BE-98726324468D}" type="presParOf" srcId="{C136386F-1591-4FB9-B458-E3257E314C8D}" destId="{8EB7F31F-59EA-4188-806B-2621E7412F72}" srcOrd="9" destOrd="0" presId="urn:microsoft.com/office/officeart/2005/8/layout/radial6"/>
    <dgm:cxn modelId="{3C02A7D2-D217-4040-85D9-FD6B72E7EB83}" type="presParOf" srcId="{C136386F-1591-4FB9-B458-E3257E314C8D}" destId="{BDCCCF2A-A3B7-44B3-B1F0-82E8857E133B}" srcOrd="10" destOrd="0" presId="urn:microsoft.com/office/officeart/2005/8/layout/radial6"/>
    <dgm:cxn modelId="{BC1B3C19-8613-473E-B59A-60CAF0F5B48D}" type="presParOf" srcId="{C136386F-1591-4FB9-B458-E3257E314C8D}" destId="{4AA3543C-68DD-4301-BC5B-DDE291D58204}" srcOrd="11" destOrd="0" presId="urn:microsoft.com/office/officeart/2005/8/layout/radial6"/>
    <dgm:cxn modelId="{5D9ED67A-6E84-45AD-ADBC-2B91800A2438}" type="presParOf" srcId="{C136386F-1591-4FB9-B458-E3257E314C8D}" destId="{6EACEBEA-A465-40CD-BF34-6EE391563C35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EE3EC6-5F53-45BC-9513-6F617B5D55E0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7F91B44-26D7-48AE-A16E-85456E3FC954}">
      <dgm:prSet phldrT="[Текст]" custT="1"/>
      <dgm:spPr/>
      <dgm:t>
        <a:bodyPr/>
        <a:lstStyle/>
        <a:p>
          <a:r>
            <a:rPr lang="de-DE" sz="3600" dirty="0" smtClean="0"/>
            <a:t>tolerant</a:t>
          </a:r>
          <a:endParaRPr lang="ru-RU" sz="3600" dirty="0"/>
        </a:p>
      </dgm:t>
    </dgm:pt>
    <dgm:pt modelId="{5F4057BF-1260-4808-B901-3CDBDA19A893}" type="parTrans" cxnId="{A2711BEE-FBDE-4F98-841B-519F7920F025}">
      <dgm:prSet/>
      <dgm:spPr/>
      <dgm:t>
        <a:bodyPr/>
        <a:lstStyle/>
        <a:p>
          <a:endParaRPr lang="ru-RU"/>
        </a:p>
      </dgm:t>
    </dgm:pt>
    <dgm:pt modelId="{C88334C1-4C0C-4AD2-A6DC-9BD5B5D140F6}" type="sibTrans" cxnId="{A2711BEE-FBDE-4F98-841B-519F7920F025}">
      <dgm:prSet/>
      <dgm:spPr/>
      <dgm:t>
        <a:bodyPr/>
        <a:lstStyle/>
        <a:p>
          <a:endParaRPr lang="ru-RU"/>
        </a:p>
      </dgm:t>
    </dgm:pt>
    <dgm:pt modelId="{1C72F8D7-65D5-4985-AA72-94EF34E29D13}">
      <dgm:prSet phldrT="[Текст]"/>
      <dgm:spPr/>
      <dgm:t>
        <a:bodyPr/>
        <a:lstStyle/>
        <a:p>
          <a:r>
            <a:rPr lang="de-DE" dirty="0" smtClean="0"/>
            <a:t>streng</a:t>
          </a:r>
          <a:endParaRPr lang="ru-RU" dirty="0"/>
        </a:p>
      </dgm:t>
    </dgm:pt>
    <dgm:pt modelId="{0B5633E9-27DE-4214-8C9C-913236E75ED1}" type="parTrans" cxnId="{6E139CE0-BF3C-4759-9815-A01ECA333A40}">
      <dgm:prSet/>
      <dgm:spPr/>
      <dgm:t>
        <a:bodyPr/>
        <a:lstStyle/>
        <a:p>
          <a:endParaRPr lang="ru-RU"/>
        </a:p>
      </dgm:t>
    </dgm:pt>
    <dgm:pt modelId="{2950E4CC-A082-4109-B1EB-1D023853EC7E}" type="sibTrans" cxnId="{6E139CE0-BF3C-4759-9815-A01ECA333A40}">
      <dgm:prSet/>
      <dgm:spPr/>
      <dgm:t>
        <a:bodyPr/>
        <a:lstStyle/>
        <a:p>
          <a:endParaRPr lang="ru-RU"/>
        </a:p>
      </dgm:t>
    </dgm:pt>
    <dgm:pt modelId="{D2D7C153-88FC-4E2B-BFC2-D619A0C63179}">
      <dgm:prSet phldrT="[Текст]"/>
      <dgm:spPr/>
      <dgm:t>
        <a:bodyPr/>
        <a:lstStyle/>
        <a:p>
          <a:r>
            <a:rPr lang="de-DE" dirty="0" smtClean="0"/>
            <a:t>ruhig</a:t>
          </a:r>
          <a:endParaRPr lang="ru-RU" dirty="0"/>
        </a:p>
      </dgm:t>
    </dgm:pt>
    <dgm:pt modelId="{7258CF1D-FCF3-4635-8A9A-53066C642DB7}" type="parTrans" cxnId="{4F9C5F9C-4999-468C-9457-9CCBB3102DBD}">
      <dgm:prSet/>
      <dgm:spPr/>
      <dgm:t>
        <a:bodyPr/>
        <a:lstStyle/>
        <a:p>
          <a:endParaRPr lang="ru-RU"/>
        </a:p>
      </dgm:t>
    </dgm:pt>
    <dgm:pt modelId="{5C857A0A-56DD-4C2E-AD38-163835341100}" type="sibTrans" cxnId="{4F9C5F9C-4999-468C-9457-9CCBB3102DBD}">
      <dgm:prSet/>
      <dgm:spPr/>
      <dgm:t>
        <a:bodyPr/>
        <a:lstStyle/>
        <a:p>
          <a:endParaRPr lang="ru-RU"/>
        </a:p>
      </dgm:t>
    </dgm:pt>
    <dgm:pt modelId="{B1023A56-1B22-441A-A892-42BB58DAD31F}">
      <dgm:prSet phldrT="[Текст]"/>
      <dgm:spPr/>
      <dgm:t>
        <a:bodyPr/>
        <a:lstStyle/>
        <a:p>
          <a:r>
            <a:rPr lang="de-DE" dirty="0" smtClean="0"/>
            <a:t>gerecht</a:t>
          </a:r>
          <a:endParaRPr lang="ru-RU" dirty="0"/>
        </a:p>
      </dgm:t>
    </dgm:pt>
    <dgm:pt modelId="{201F06E9-A5DF-49C1-A1C4-C0BB75E6EE17}" type="parTrans" cxnId="{37D604A8-7CD1-4D8A-A597-2C851402A5DF}">
      <dgm:prSet/>
      <dgm:spPr/>
      <dgm:t>
        <a:bodyPr/>
        <a:lstStyle/>
        <a:p>
          <a:endParaRPr lang="ru-RU"/>
        </a:p>
      </dgm:t>
    </dgm:pt>
    <dgm:pt modelId="{F267C3AC-8DA3-4479-A308-29BE0509CB07}" type="sibTrans" cxnId="{37D604A8-7CD1-4D8A-A597-2C851402A5DF}">
      <dgm:prSet/>
      <dgm:spPr/>
      <dgm:t>
        <a:bodyPr/>
        <a:lstStyle/>
        <a:p>
          <a:endParaRPr lang="ru-RU"/>
        </a:p>
      </dgm:t>
    </dgm:pt>
    <dgm:pt modelId="{21E6A51C-25DE-4842-B9E6-A9F1690AF58D}">
      <dgm:prSet phldrT="[Текст]"/>
      <dgm:spPr/>
      <dgm:t>
        <a:bodyPr/>
        <a:lstStyle/>
        <a:p>
          <a:r>
            <a:rPr lang="de-DE" dirty="0" smtClean="0"/>
            <a:t>höflich</a:t>
          </a:r>
          <a:endParaRPr lang="ru-RU" dirty="0"/>
        </a:p>
      </dgm:t>
    </dgm:pt>
    <dgm:pt modelId="{A1768D7E-3220-4914-B3C4-DF5CB0B05F25}" type="parTrans" cxnId="{BD5E16E3-7D9C-43C0-A777-666043EE8441}">
      <dgm:prSet/>
      <dgm:spPr/>
      <dgm:t>
        <a:bodyPr/>
        <a:lstStyle/>
        <a:p>
          <a:endParaRPr lang="ru-RU"/>
        </a:p>
      </dgm:t>
    </dgm:pt>
    <dgm:pt modelId="{0AE1F869-A244-41A0-890D-E621CCDB1FB7}" type="sibTrans" cxnId="{BD5E16E3-7D9C-43C0-A777-666043EE8441}">
      <dgm:prSet/>
      <dgm:spPr/>
      <dgm:t>
        <a:bodyPr/>
        <a:lstStyle/>
        <a:p>
          <a:endParaRPr lang="ru-RU"/>
        </a:p>
      </dgm:t>
    </dgm:pt>
    <dgm:pt modelId="{CC56CE64-E20C-4A1D-BAA2-72886A84AA72}">
      <dgm:prSet phldrT="[Текст]"/>
      <dgm:spPr/>
      <dgm:t>
        <a:bodyPr/>
        <a:lstStyle/>
        <a:p>
          <a:r>
            <a:rPr lang="de-DE" dirty="0" smtClean="0"/>
            <a:t>ernst</a:t>
          </a:r>
          <a:endParaRPr lang="ru-RU" dirty="0"/>
        </a:p>
      </dgm:t>
    </dgm:pt>
    <dgm:pt modelId="{0941D4F2-5CF2-47A3-A57D-7EAC56612C69}" type="parTrans" cxnId="{8850ADBB-F8BD-4053-B98D-1D18A42C4206}">
      <dgm:prSet/>
      <dgm:spPr/>
      <dgm:t>
        <a:bodyPr/>
        <a:lstStyle/>
        <a:p>
          <a:endParaRPr lang="ru-RU"/>
        </a:p>
      </dgm:t>
    </dgm:pt>
    <dgm:pt modelId="{1A79390D-B0C6-46F5-97AF-600DEC11E4E9}" type="sibTrans" cxnId="{8850ADBB-F8BD-4053-B98D-1D18A42C4206}">
      <dgm:prSet/>
      <dgm:spPr/>
      <dgm:t>
        <a:bodyPr/>
        <a:lstStyle/>
        <a:p>
          <a:endParaRPr lang="ru-RU"/>
        </a:p>
      </dgm:t>
    </dgm:pt>
    <dgm:pt modelId="{4ECA66B1-AAB7-4CB4-8C28-B6D1F02CDC48}">
      <dgm:prSet phldrT="[Текст]"/>
      <dgm:spPr/>
      <dgm:t>
        <a:bodyPr/>
        <a:lstStyle/>
        <a:p>
          <a:r>
            <a:rPr lang="de-DE" dirty="0" smtClean="0"/>
            <a:t>klug</a:t>
          </a:r>
          <a:endParaRPr lang="ru-RU" dirty="0"/>
        </a:p>
      </dgm:t>
    </dgm:pt>
    <dgm:pt modelId="{A7D409F8-282D-4B5F-8418-A8BAE92D5986}" type="parTrans" cxnId="{BDBA9283-D6F0-403F-9989-7EF19C4E4188}">
      <dgm:prSet/>
      <dgm:spPr/>
      <dgm:t>
        <a:bodyPr/>
        <a:lstStyle/>
        <a:p>
          <a:endParaRPr lang="ru-RU"/>
        </a:p>
      </dgm:t>
    </dgm:pt>
    <dgm:pt modelId="{ABB87E47-93AA-4B58-97B6-AA40A740B964}" type="sibTrans" cxnId="{BDBA9283-D6F0-403F-9989-7EF19C4E4188}">
      <dgm:prSet/>
      <dgm:spPr/>
      <dgm:t>
        <a:bodyPr/>
        <a:lstStyle/>
        <a:p>
          <a:endParaRPr lang="ru-RU"/>
        </a:p>
      </dgm:t>
    </dgm:pt>
    <dgm:pt modelId="{20FEADC7-5113-406B-9153-3AA602E3A64A}">
      <dgm:prSet phldrT="[Текст]"/>
      <dgm:spPr/>
      <dgm:t>
        <a:bodyPr/>
        <a:lstStyle/>
        <a:p>
          <a:r>
            <a:rPr lang="de-DE" dirty="0" smtClean="0"/>
            <a:t>aktiv</a:t>
          </a:r>
          <a:endParaRPr lang="ru-RU" dirty="0"/>
        </a:p>
      </dgm:t>
    </dgm:pt>
    <dgm:pt modelId="{077F7380-427E-4B59-9274-96AC14939C0E}" type="parTrans" cxnId="{A80F5DFE-637C-4F7B-9FA0-C5662B7870BC}">
      <dgm:prSet/>
      <dgm:spPr/>
      <dgm:t>
        <a:bodyPr/>
        <a:lstStyle/>
        <a:p>
          <a:endParaRPr lang="ru-RU"/>
        </a:p>
      </dgm:t>
    </dgm:pt>
    <dgm:pt modelId="{0CA5CE7E-6052-44F4-97B5-164A3932B12A}" type="sibTrans" cxnId="{A80F5DFE-637C-4F7B-9FA0-C5662B7870BC}">
      <dgm:prSet/>
      <dgm:spPr/>
      <dgm:t>
        <a:bodyPr/>
        <a:lstStyle/>
        <a:p>
          <a:endParaRPr lang="ru-RU"/>
        </a:p>
      </dgm:t>
    </dgm:pt>
    <dgm:pt modelId="{9F0176AA-B828-4AA8-A2C6-5116EE0B1701}">
      <dgm:prSet phldrT="[Текст]"/>
      <dgm:spPr/>
      <dgm:t>
        <a:bodyPr/>
        <a:lstStyle/>
        <a:p>
          <a:r>
            <a:rPr lang="de-DE" dirty="0" smtClean="0"/>
            <a:t>emotional</a:t>
          </a:r>
          <a:endParaRPr lang="ru-RU" dirty="0"/>
        </a:p>
      </dgm:t>
    </dgm:pt>
    <dgm:pt modelId="{D07C974E-88DA-48A0-8696-A093ACDCE29E}" type="parTrans" cxnId="{E10838B2-EE94-439F-A4A2-7B17A3A51B53}">
      <dgm:prSet/>
      <dgm:spPr/>
      <dgm:t>
        <a:bodyPr/>
        <a:lstStyle/>
        <a:p>
          <a:endParaRPr lang="ru-RU"/>
        </a:p>
      </dgm:t>
    </dgm:pt>
    <dgm:pt modelId="{13FC27C9-C817-47FA-8A85-BE3E1A405091}" type="sibTrans" cxnId="{E10838B2-EE94-439F-A4A2-7B17A3A51B53}">
      <dgm:prSet/>
      <dgm:spPr/>
      <dgm:t>
        <a:bodyPr/>
        <a:lstStyle/>
        <a:p>
          <a:endParaRPr lang="ru-RU"/>
        </a:p>
      </dgm:t>
    </dgm:pt>
    <dgm:pt modelId="{8421FBB0-7100-46D0-ADBF-FC249A6C262A}" type="pres">
      <dgm:prSet presAssocID="{72EE3EC6-5F53-45BC-9513-6F617B5D55E0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28DC82D4-35FB-4E6E-AE0A-992CE52E95C5}" type="pres">
      <dgm:prSet presAssocID="{E7F91B44-26D7-48AE-A16E-85456E3FC954}" presName="compNode" presStyleCnt="0"/>
      <dgm:spPr/>
    </dgm:pt>
    <dgm:pt modelId="{76DA27CF-B876-4A04-A3E9-3FC15C9CE201}" type="pres">
      <dgm:prSet presAssocID="{E7F91B44-26D7-48AE-A16E-85456E3FC954}" presName="dummyConnPt" presStyleCnt="0"/>
      <dgm:spPr/>
    </dgm:pt>
    <dgm:pt modelId="{0A86BDBC-8DEF-4A09-B83D-273B8F65665D}" type="pres">
      <dgm:prSet presAssocID="{E7F91B44-26D7-48AE-A16E-85456E3FC954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534E7A-6036-49A2-98E4-D99B59D5AFF4}" type="pres">
      <dgm:prSet presAssocID="{C88334C1-4C0C-4AD2-A6DC-9BD5B5D140F6}" presName="sibTrans" presStyleLbl="bgSibTrans2D1" presStyleIdx="0" presStyleCnt="8"/>
      <dgm:spPr/>
      <dgm:t>
        <a:bodyPr/>
        <a:lstStyle/>
        <a:p>
          <a:endParaRPr lang="ru-RU"/>
        </a:p>
      </dgm:t>
    </dgm:pt>
    <dgm:pt modelId="{C10AD741-72AE-488E-BC22-B7554DD16194}" type="pres">
      <dgm:prSet presAssocID="{1C72F8D7-65D5-4985-AA72-94EF34E29D13}" presName="compNode" presStyleCnt="0"/>
      <dgm:spPr/>
    </dgm:pt>
    <dgm:pt modelId="{36B7A77C-00BD-46AB-A075-0428C9A11525}" type="pres">
      <dgm:prSet presAssocID="{1C72F8D7-65D5-4985-AA72-94EF34E29D13}" presName="dummyConnPt" presStyleCnt="0"/>
      <dgm:spPr/>
    </dgm:pt>
    <dgm:pt modelId="{2EABB14F-BDD3-4840-9D0A-1F217639FDCD}" type="pres">
      <dgm:prSet presAssocID="{1C72F8D7-65D5-4985-AA72-94EF34E29D13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B6F091-BA56-4218-A43F-604D0E17EA39}" type="pres">
      <dgm:prSet presAssocID="{2950E4CC-A082-4109-B1EB-1D023853EC7E}" presName="sibTrans" presStyleLbl="bgSibTrans2D1" presStyleIdx="1" presStyleCnt="8"/>
      <dgm:spPr/>
      <dgm:t>
        <a:bodyPr/>
        <a:lstStyle/>
        <a:p>
          <a:endParaRPr lang="ru-RU"/>
        </a:p>
      </dgm:t>
    </dgm:pt>
    <dgm:pt modelId="{FBAD96B7-0D93-4678-A475-910A0EBDC785}" type="pres">
      <dgm:prSet presAssocID="{D2D7C153-88FC-4E2B-BFC2-D619A0C63179}" presName="compNode" presStyleCnt="0"/>
      <dgm:spPr/>
    </dgm:pt>
    <dgm:pt modelId="{693C1222-06DC-4DE3-9BBD-7486E41A5C1F}" type="pres">
      <dgm:prSet presAssocID="{D2D7C153-88FC-4E2B-BFC2-D619A0C63179}" presName="dummyConnPt" presStyleCnt="0"/>
      <dgm:spPr/>
    </dgm:pt>
    <dgm:pt modelId="{E44DF1CE-472A-4226-BF74-B35FC34E62DD}" type="pres">
      <dgm:prSet presAssocID="{D2D7C153-88FC-4E2B-BFC2-D619A0C63179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47C203-AD6F-47D7-9212-DC094A6702A8}" type="pres">
      <dgm:prSet presAssocID="{5C857A0A-56DD-4C2E-AD38-163835341100}" presName="sibTrans" presStyleLbl="bgSibTrans2D1" presStyleIdx="2" presStyleCnt="8"/>
      <dgm:spPr/>
      <dgm:t>
        <a:bodyPr/>
        <a:lstStyle/>
        <a:p>
          <a:endParaRPr lang="ru-RU"/>
        </a:p>
      </dgm:t>
    </dgm:pt>
    <dgm:pt modelId="{7B64EEB2-3BBA-4D42-9943-E08E8BF3C359}" type="pres">
      <dgm:prSet presAssocID="{B1023A56-1B22-441A-A892-42BB58DAD31F}" presName="compNode" presStyleCnt="0"/>
      <dgm:spPr/>
    </dgm:pt>
    <dgm:pt modelId="{8F8FF943-1AB4-40A6-8F15-49114BDCE30D}" type="pres">
      <dgm:prSet presAssocID="{B1023A56-1B22-441A-A892-42BB58DAD31F}" presName="dummyConnPt" presStyleCnt="0"/>
      <dgm:spPr/>
    </dgm:pt>
    <dgm:pt modelId="{83B6BCC5-AABB-487C-8147-996B1E10808F}" type="pres">
      <dgm:prSet presAssocID="{B1023A56-1B22-441A-A892-42BB58DAD31F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C74519-521D-44A1-B1E9-8578C8ED5FEB}" type="pres">
      <dgm:prSet presAssocID="{F267C3AC-8DA3-4479-A308-29BE0509CB07}" presName="sibTrans" presStyleLbl="bgSibTrans2D1" presStyleIdx="3" presStyleCnt="8"/>
      <dgm:spPr/>
      <dgm:t>
        <a:bodyPr/>
        <a:lstStyle/>
        <a:p>
          <a:endParaRPr lang="ru-RU"/>
        </a:p>
      </dgm:t>
    </dgm:pt>
    <dgm:pt modelId="{0DCFBE29-D52B-4285-A8D3-2C9A664E3668}" type="pres">
      <dgm:prSet presAssocID="{21E6A51C-25DE-4842-B9E6-A9F1690AF58D}" presName="compNode" presStyleCnt="0"/>
      <dgm:spPr/>
    </dgm:pt>
    <dgm:pt modelId="{17528BC3-2E94-4867-855A-1F638CF08200}" type="pres">
      <dgm:prSet presAssocID="{21E6A51C-25DE-4842-B9E6-A9F1690AF58D}" presName="dummyConnPt" presStyleCnt="0"/>
      <dgm:spPr/>
    </dgm:pt>
    <dgm:pt modelId="{BA2FAF96-BB10-4DC5-8F01-3612F793789D}" type="pres">
      <dgm:prSet presAssocID="{21E6A51C-25DE-4842-B9E6-A9F1690AF58D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94A6A8-03A2-48D6-8DCD-829A07884163}" type="pres">
      <dgm:prSet presAssocID="{0AE1F869-A244-41A0-890D-E621CCDB1FB7}" presName="sibTrans" presStyleLbl="bgSibTrans2D1" presStyleIdx="4" presStyleCnt="8"/>
      <dgm:spPr/>
      <dgm:t>
        <a:bodyPr/>
        <a:lstStyle/>
        <a:p>
          <a:endParaRPr lang="ru-RU"/>
        </a:p>
      </dgm:t>
    </dgm:pt>
    <dgm:pt modelId="{C337AEF0-9C23-4C8F-B8C3-BEAA1AEE45E6}" type="pres">
      <dgm:prSet presAssocID="{CC56CE64-E20C-4A1D-BAA2-72886A84AA72}" presName="compNode" presStyleCnt="0"/>
      <dgm:spPr/>
    </dgm:pt>
    <dgm:pt modelId="{EE95C25B-9612-4034-A25C-18FBE18319BB}" type="pres">
      <dgm:prSet presAssocID="{CC56CE64-E20C-4A1D-BAA2-72886A84AA72}" presName="dummyConnPt" presStyleCnt="0"/>
      <dgm:spPr/>
    </dgm:pt>
    <dgm:pt modelId="{A0A4541D-2A92-4009-ADFF-B4624CDFD38E}" type="pres">
      <dgm:prSet presAssocID="{CC56CE64-E20C-4A1D-BAA2-72886A84AA72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639414-0C5B-40A0-A42E-5185BA16831A}" type="pres">
      <dgm:prSet presAssocID="{1A79390D-B0C6-46F5-97AF-600DEC11E4E9}" presName="sibTrans" presStyleLbl="bgSibTrans2D1" presStyleIdx="5" presStyleCnt="8"/>
      <dgm:spPr/>
      <dgm:t>
        <a:bodyPr/>
        <a:lstStyle/>
        <a:p>
          <a:endParaRPr lang="ru-RU"/>
        </a:p>
      </dgm:t>
    </dgm:pt>
    <dgm:pt modelId="{CBC5E8CF-D6E9-4112-871E-E53D1E8EF5DF}" type="pres">
      <dgm:prSet presAssocID="{4ECA66B1-AAB7-4CB4-8C28-B6D1F02CDC48}" presName="compNode" presStyleCnt="0"/>
      <dgm:spPr/>
    </dgm:pt>
    <dgm:pt modelId="{4A28D4C9-D0CF-4757-98D3-759C91D22C6C}" type="pres">
      <dgm:prSet presAssocID="{4ECA66B1-AAB7-4CB4-8C28-B6D1F02CDC48}" presName="dummyConnPt" presStyleCnt="0"/>
      <dgm:spPr/>
    </dgm:pt>
    <dgm:pt modelId="{CBE8E16C-E6A6-483D-9C4F-5019FCA8035C}" type="pres">
      <dgm:prSet presAssocID="{4ECA66B1-AAB7-4CB4-8C28-B6D1F02CDC48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789DAE-66CD-4A0D-89B1-9A55A238265F}" type="pres">
      <dgm:prSet presAssocID="{ABB87E47-93AA-4B58-97B6-AA40A740B964}" presName="sibTrans" presStyleLbl="bgSibTrans2D1" presStyleIdx="6" presStyleCnt="8"/>
      <dgm:spPr/>
      <dgm:t>
        <a:bodyPr/>
        <a:lstStyle/>
        <a:p>
          <a:endParaRPr lang="ru-RU"/>
        </a:p>
      </dgm:t>
    </dgm:pt>
    <dgm:pt modelId="{E049D8A0-47A6-4601-8D90-70AF6B168571}" type="pres">
      <dgm:prSet presAssocID="{20FEADC7-5113-406B-9153-3AA602E3A64A}" presName="compNode" presStyleCnt="0"/>
      <dgm:spPr/>
    </dgm:pt>
    <dgm:pt modelId="{C072AFF3-460B-4906-9B1F-3582BE29079F}" type="pres">
      <dgm:prSet presAssocID="{20FEADC7-5113-406B-9153-3AA602E3A64A}" presName="dummyConnPt" presStyleCnt="0"/>
      <dgm:spPr/>
    </dgm:pt>
    <dgm:pt modelId="{F09759CD-A444-4F8C-82DC-44D40A221D6A}" type="pres">
      <dgm:prSet presAssocID="{20FEADC7-5113-406B-9153-3AA602E3A64A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71EFDE-CAF8-46CB-BBA1-7EE8256DEB25}" type="pres">
      <dgm:prSet presAssocID="{0CA5CE7E-6052-44F4-97B5-164A3932B12A}" presName="sibTrans" presStyleLbl="bgSibTrans2D1" presStyleIdx="7" presStyleCnt="8"/>
      <dgm:spPr/>
      <dgm:t>
        <a:bodyPr/>
        <a:lstStyle/>
        <a:p>
          <a:endParaRPr lang="ru-RU"/>
        </a:p>
      </dgm:t>
    </dgm:pt>
    <dgm:pt modelId="{0B4928F3-2018-4B5F-A09D-FF64FC5FDF47}" type="pres">
      <dgm:prSet presAssocID="{9F0176AA-B828-4AA8-A2C6-5116EE0B1701}" presName="compNode" presStyleCnt="0"/>
      <dgm:spPr/>
    </dgm:pt>
    <dgm:pt modelId="{951C9170-3321-4334-9BC9-269C65E20B52}" type="pres">
      <dgm:prSet presAssocID="{9F0176AA-B828-4AA8-A2C6-5116EE0B1701}" presName="dummyConnPt" presStyleCnt="0"/>
      <dgm:spPr/>
    </dgm:pt>
    <dgm:pt modelId="{28006F8A-E8E4-4C70-BACD-A0D49383137A}" type="pres">
      <dgm:prSet presAssocID="{9F0176AA-B828-4AA8-A2C6-5116EE0B1701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DF6C9D-2F2F-4BE9-97DD-B67AAB59B90C}" type="presOf" srcId="{9F0176AA-B828-4AA8-A2C6-5116EE0B1701}" destId="{28006F8A-E8E4-4C70-BACD-A0D49383137A}" srcOrd="0" destOrd="0" presId="urn:microsoft.com/office/officeart/2005/8/layout/bProcess4"/>
    <dgm:cxn modelId="{BCACA8A0-103D-4663-A0FF-6746E7FB4ACB}" type="presOf" srcId="{4ECA66B1-AAB7-4CB4-8C28-B6D1F02CDC48}" destId="{CBE8E16C-E6A6-483D-9C4F-5019FCA8035C}" srcOrd="0" destOrd="0" presId="urn:microsoft.com/office/officeart/2005/8/layout/bProcess4"/>
    <dgm:cxn modelId="{7A803290-9539-49F3-8A99-F30A4E9CD8C0}" type="presOf" srcId="{E7F91B44-26D7-48AE-A16E-85456E3FC954}" destId="{0A86BDBC-8DEF-4A09-B83D-273B8F65665D}" srcOrd="0" destOrd="0" presId="urn:microsoft.com/office/officeart/2005/8/layout/bProcess4"/>
    <dgm:cxn modelId="{A2711BEE-FBDE-4F98-841B-519F7920F025}" srcId="{72EE3EC6-5F53-45BC-9513-6F617B5D55E0}" destId="{E7F91B44-26D7-48AE-A16E-85456E3FC954}" srcOrd="0" destOrd="0" parTransId="{5F4057BF-1260-4808-B901-3CDBDA19A893}" sibTransId="{C88334C1-4C0C-4AD2-A6DC-9BD5B5D140F6}"/>
    <dgm:cxn modelId="{152D169E-E9F0-48D4-A7BD-E706EAFBC19F}" type="presOf" srcId="{21E6A51C-25DE-4842-B9E6-A9F1690AF58D}" destId="{BA2FAF96-BB10-4DC5-8F01-3612F793789D}" srcOrd="0" destOrd="0" presId="urn:microsoft.com/office/officeart/2005/8/layout/bProcess4"/>
    <dgm:cxn modelId="{BD5E16E3-7D9C-43C0-A777-666043EE8441}" srcId="{72EE3EC6-5F53-45BC-9513-6F617B5D55E0}" destId="{21E6A51C-25DE-4842-B9E6-A9F1690AF58D}" srcOrd="4" destOrd="0" parTransId="{A1768D7E-3220-4914-B3C4-DF5CB0B05F25}" sibTransId="{0AE1F869-A244-41A0-890D-E621CCDB1FB7}"/>
    <dgm:cxn modelId="{BDBA9283-D6F0-403F-9989-7EF19C4E4188}" srcId="{72EE3EC6-5F53-45BC-9513-6F617B5D55E0}" destId="{4ECA66B1-AAB7-4CB4-8C28-B6D1F02CDC48}" srcOrd="6" destOrd="0" parTransId="{A7D409F8-282D-4B5F-8418-A8BAE92D5986}" sibTransId="{ABB87E47-93AA-4B58-97B6-AA40A740B964}"/>
    <dgm:cxn modelId="{37D604A8-7CD1-4D8A-A597-2C851402A5DF}" srcId="{72EE3EC6-5F53-45BC-9513-6F617B5D55E0}" destId="{B1023A56-1B22-441A-A892-42BB58DAD31F}" srcOrd="3" destOrd="0" parTransId="{201F06E9-A5DF-49C1-A1C4-C0BB75E6EE17}" sibTransId="{F267C3AC-8DA3-4479-A308-29BE0509CB07}"/>
    <dgm:cxn modelId="{484C012B-CC34-43CD-A5B2-8ACE3DD766C1}" type="presOf" srcId="{CC56CE64-E20C-4A1D-BAA2-72886A84AA72}" destId="{A0A4541D-2A92-4009-ADFF-B4624CDFD38E}" srcOrd="0" destOrd="0" presId="urn:microsoft.com/office/officeart/2005/8/layout/bProcess4"/>
    <dgm:cxn modelId="{24408BE0-6BE4-4CE4-90FF-8AF7D751EE59}" type="presOf" srcId="{F267C3AC-8DA3-4479-A308-29BE0509CB07}" destId="{BBC74519-521D-44A1-B1E9-8578C8ED5FEB}" srcOrd="0" destOrd="0" presId="urn:microsoft.com/office/officeart/2005/8/layout/bProcess4"/>
    <dgm:cxn modelId="{A80F5DFE-637C-4F7B-9FA0-C5662B7870BC}" srcId="{72EE3EC6-5F53-45BC-9513-6F617B5D55E0}" destId="{20FEADC7-5113-406B-9153-3AA602E3A64A}" srcOrd="7" destOrd="0" parTransId="{077F7380-427E-4B59-9274-96AC14939C0E}" sibTransId="{0CA5CE7E-6052-44F4-97B5-164A3932B12A}"/>
    <dgm:cxn modelId="{E10838B2-EE94-439F-A4A2-7B17A3A51B53}" srcId="{72EE3EC6-5F53-45BC-9513-6F617B5D55E0}" destId="{9F0176AA-B828-4AA8-A2C6-5116EE0B1701}" srcOrd="8" destOrd="0" parTransId="{D07C974E-88DA-48A0-8696-A093ACDCE29E}" sibTransId="{13FC27C9-C817-47FA-8A85-BE3E1A405091}"/>
    <dgm:cxn modelId="{69BB7D72-BA16-4D76-AA0E-D76492C041AA}" type="presOf" srcId="{C88334C1-4C0C-4AD2-A6DC-9BD5B5D140F6}" destId="{AE534E7A-6036-49A2-98E4-D99B59D5AFF4}" srcOrd="0" destOrd="0" presId="urn:microsoft.com/office/officeart/2005/8/layout/bProcess4"/>
    <dgm:cxn modelId="{9CCABF05-C528-4092-909B-FEDDB1177BDE}" type="presOf" srcId="{5C857A0A-56DD-4C2E-AD38-163835341100}" destId="{CD47C203-AD6F-47D7-9212-DC094A6702A8}" srcOrd="0" destOrd="0" presId="urn:microsoft.com/office/officeart/2005/8/layout/bProcess4"/>
    <dgm:cxn modelId="{BD04F8EE-1A97-45A5-80A9-9EFE560BCC7C}" type="presOf" srcId="{20FEADC7-5113-406B-9153-3AA602E3A64A}" destId="{F09759CD-A444-4F8C-82DC-44D40A221D6A}" srcOrd="0" destOrd="0" presId="urn:microsoft.com/office/officeart/2005/8/layout/bProcess4"/>
    <dgm:cxn modelId="{424C240F-894F-4A97-A8B3-0FF816AFE977}" type="presOf" srcId="{1C72F8D7-65D5-4985-AA72-94EF34E29D13}" destId="{2EABB14F-BDD3-4840-9D0A-1F217639FDCD}" srcOrd="0" destOrd="0" presId="urn:microsoft.com/office/officeart/2005/8/layout/bProcess4"/>
    <dgm:cxn modelId="{8850ADBB-F8BD-4053-B98D-1D18A42C4206}" srcId="{72EE3EC6-5F53-45BC-9513-6F617B5D55E0}" destId="{CC56CE64-E20C-4A1D-BAA2-72886A84AA72}" srcOrd="5" destOrd="0" parTransId="{0941D4F2-5CF2-47A3-A57D-7EAC56612C69}" sibTransId="{1A79390D-B0C6-46F5-97AF-600DEC11E4E9}"/>
    <dgm:cxn modelId="{3229F7D3-CB3D-442E-AFEF-869D3AD91DCE}" type="presOf" srcId="{72EE3EC6-5F53-45BC-9513-6F617B5D55E0}" destId="{8421FBB0-7100-46D0-ADBF-FC249A6C262A}" srcOrd="0" destOrd="0" presId="urn:microsoft.com/office/officeart/2005/8/layout/bProcess4"/>
    <dgm:cxn modelId="{2DB50078-7A22-4DB3-9F43-77AD76577310}" type="presOf" srcId="{0CA5CE7E-6052-44F4-97B5-164A3932B12A}" destId="{5971EFDE-CAF8-46CB-BBA1-7EE8256DEB25}" srcOrd="0" destOrd="0" presId="urn:microsoft.com/office/officeart/2005/8/layout/bProcess4"/>
    <dgm:cxn modelId="{4F9C5F9C-4999-468C-9457-9CCBB3102DBD}" srcId="{72EE3EC6-5F53-45BC-9513-6F617B5D55E0}" destId="{D2D7C153-88FC-4E2B-BFC2-D619A0C63179}" srcOrd="2" destOrd="0" parTransId="{7258CF1D-FCF3-4635-8A9A-53066C642DB7}" sibTransId="{5C857A0A-56DD-4C2E-AD38-163835341100}"/>
    <dgm:cxn modelId="{6E139CE0-BF3C-4759-9815-A01ECA333A40}" srcId="{72EE3EC6-5F53-45BC-9513-6F617B5D55E0}" destId="{1C72F8D7-65D5-4985-AA72-94EF34E29D13}" srcOrd="1" destOrd="0" parTransId="{0B5633E9-27DE-4214-8C9C-913236E75ED1}" sibTransId="{2950E4CC-A082-4109-B1EB-1D023853EC7E}"/>
    <dgm:cxn modelId="{949F0B3B-5EB4-4582-8195-0F2EFD38ED7F}" type="presOf" srcId="{1A79390D-B0C6-46F5-97AF-600DEC11E4E9}" destId="{38639414-0C5B-40A0-A42E-5185BA16831A}" srcOrd="0" destOrd="0" presId="urn:microsoft.com/office/officeart/2005/8/layout/bProcess4"/>
    <dgm:cxn modelId="{E3A71E33-9933-4277-85C5-D778BFB2ED3D}" type="presOf" srcId="{0AE1F869-A244-41A0-890D-E621CCDB1FB7}" destId="{1194A6A8-03A2-48D6-8DCD-829A07884163}" srcOrd="0" destOrd="0" presId="urn:microsoft.com/office/officeart/2005/8/layout/bProcess4"/>
    <dgm:cxn modelId="{EC3F7EC1-CB79-438E-BC20-6043A0AE2750}" type="presOf" srcId="{B1023A56-1B22-441A-A892-42BB58DAD31F}" destId="{83B6BCC5-AABB-487C-8147-996B1E10808F}" srcOrd="0" destOrd="0" presId="urn:microsoft.com/office/officeart/2005/8/layout/bProcess4"/>
    <dgm:cxn modelId="{6FEFEE58-90F7-4314-8ACE-7A8587EFEEF8}" type="presOf" srcId="{ABB87E47-93AA-4B58-97B6-AA40A740B964}" destId="{A2789DAE-66CD-4A0D-89B1-9A55A238265F}" srcOrd="0" destOrd="0" presId="urn:microsoft.com/office/officeart/2005/8/layout/bProcess4"/>
    <dgm:cxn modelId="{D8EBD32C-904B-4C5E-B913-BE86C9BF1D64}" type="presOf" srcId="{D2D7C153-88FC-4E2B-BFC2-D619A0C63179}" destId="{E44DF1CE-472A-4226-BF74-B35FC34E62DD}" srcOrd="0" destOrd="0" presId="urn:microsoft.com/office/officeart/2005/8/layout/bProcess4"/>
    <dgm:cxn modelId="{079C0647-A0E4-4897-82BC-8B95729656AF}" type="presOf" srcId="{2950E4CC-A082-4109-B1EB-1D023853EC7E}" destId="{D4B6F091-BA56-4218-A43F-604D0E17EA39}" srcOrd="0" destOrd="0" presId="urn:microsoft.com/office/officeart/2005/8/layout/bProcess4"/>
    <dgm:cxn modelId="{7A533315-2095-4A1C-BAA7-CBFF44BCA5FF}" type="presParOf" srcId="{8421FBB0-7100-46D0-ADBF-FC249A6C262A}" destId="{28DC82D4-35FB-4E6E-AE0A-992CE52E95C5}" srcOrd="0" destOrd="0" presId="urn:microsoft.com/office/officeart/2005/8/layout/bProcess4"/>
    <dgm:cxn modelId="{5B7136A5-E327-4C25-8525-C244CF8C099A}" type="presParOf" srcId="{28DC82D4-35FB-4E6E-AE0A-992CE52E95C5}" destId="{76DA27CF-B876-4A04-A3E9-3FC15C9CE201}" srcOrd="0" destOrd="0" presId="urn:microsoft.com/office/officeart/2005/8/layout/bProcess4"/>
    <dgm:cxn modelId="{43B14D3E-92C2-4953-8F02-4961961064C9}" type="presParOf" srcId="{28DC82D4-35FB-4E6E-AE0A-992CE52E95C5}" destId="{0A86BDBC-8DEF-4A09-B83D-273B8F65665D}" srcOrd="1" destOrd="0" presId="urn:microsoft.com/office/officeart/2005/8/layout/bProcess4"/>
    <dgm:cxn modelId="{54E182A0-0F8C-4703-87C7-FE5939C5394D}" type="presParOf" srcId="{8421FBB0-7100-46D0-ADBF-FC249A6C262A}" destId="{AE534E7A-6036-49A2-98E4-D99B59D5AFF4}" srcOrd="1" destOrd="0" presId="urn:microsoft.com/office/officeart/2005/8/layout/bProcess4"/>
    <dgm:cxn modelId="{82F6E694-F389-401E-B377-6070FBDAE57F}" type="presParOf" srcId="{8421FBB0-7100-46D0-ADBF-FC249A6C262A}" destId="{C10AD741-72AE-488E-BC22-B7554DD16194}" srcOrd="2" destOrd="0" presId="urn:microsoft.com/office/officeart/2005/8/layout/bProcess4"/>
    <dgm:cxn modelId="{BD18B0D3-1154-45DC-AD41-1E7BA63E740B}" type="presParOf" srcId="{C10AD741-72AE-488E-BC22-B7554DD16194}" destId="{36B7A77C-00BD-46AB-A075-0428C9A11525}" srcOrd="0" destOrd="0" presId="urn:microsoft.com/office/officeart/2005/8/layout/bProcess4"/>
    <dgm:cxn modelId="{18932B15-6A63-49A3-8E8D-8302012E7788}" type="presParOf" srcId="{C10AD741-72AE-488E-BC22-B7554DD16194}" destId="{2EABB14F-BDD3-4840-9D0A-1F217639FDCD}" srcOrd="1" destOrd="0" presId="urn:microsoft.com/office/officeart/2005/8/layout/bProcess4"/>
    <dgm:cxn modelId="{D3BDDFB1-9E70-448E-BD67-D10BA718C6D3}" type="presParOf" srcId="{8421FBB0-7100-46D0-ADBF-FC249A6C262A}" destId="{D4B6F091-BA56-4218-A43F-604D0E17EA39}" srcOrd="3" destOrd="0" presId="urn:microsoft.com/office/officeart/2005/8/layout/bProcess4"/>
    <dgm:cxn modelId="{449E9706-74BE-4453-AFC1-55D6D37F124A}" type="presParOf" srcId="{8421FBB0-7100-46D0-ADBF-FC249A6C262A}" destId="{FBAD96B7-0D93-4678-A475-910A0EBDC785}" srcOrd="4" destOrd="0" presId="urn:microsoft.com/office/officeart/2005/8/layout/bProcess4"/>
    <dgm:cxn modelId="{C6C33DDF-AE7F-4140-82AB-74F7351D2A2F}" type="presParOf" srcId="{FBAD96B7-0D93-4678-A475-910A0EBDC785}" destId="{693C1222-06DC-4DE3-9BBD-7486E41A5C1F}" srcOrd="0" destOrd="0" presId="urn:microsoft.com/office/officeart/2005/8/layout/bProcess4"/>
    <dgm:cxn modelId="{09D42FE3-7741-4AFD-BF8F-27F10E3D0E6F}" type="presParOf" srcId="{FBAD96B7-0D93-4678-A475-910A0EBDC785}" destId="{E44DF1CE-472A-4226-BF74-B35FC34E62DD}" srcOrd="1" destOrd="0" presId="urn:microsoft.com/office/officeart/2005/8/layout/bProcess4"/>
    <dgm:cxn modelId="{14B25A6D-00CD-4763-A526-01647CC0C7EF}" type="presParOf" srcId="{8421FBB0-7100-46D0-ADBF-FC249A6C262A}" destId="{CD47C203-AD6F-47D7-9212-DC094A6702A8}" srcOrd="5" destOrd="0" presId="urn:microsoft.com/office/officeart/2005/8/layout/bProcess4"/>
    <dgm:cxn modelId="{91F28A09-475B-416F-8CF8-9D2A89B2AC11}" type="presParOf" srcId="{8421FBB0-7100-46D0-ADBF-FC249A6C262A}" destId="{7B64EEB2-3BBA-4D42-9943-E08E8BF3C359}" srcOrd="6" destOrd="0" presId="urn:microsoft.com/office/officeart/2005/8/layout/bProcess4"/>
    <dgm:cxn modelId="{C466A0B6-E57F-4EDB-9C33-AD4FBC4B355A}" type="presParOf" srcId="{7B64EEB2-3BBA-4D42-9943-E08E8BF3C359}" destId="{8F8FF943-1AB4-40A6-8F15-49114BDCE30D}" srcOrd="0" destOrd="0" presId="urn:microsoft.com/office/officeart/2005/8/layout/bProcess4"/>
    <dgm:cxn modelId="{78926DD1-E1BB-454E-AA75-4A395E5E5AB4}" type="presParOf" srcId="{7B64EEB2-3BBA-4D42-9943-E08E8BF3C359}" destId="{83B6BCC5-AABB-487C-8147-996B1E10808F}" srcOrd="1" destOrd="0" presId="urn:microsoft.com/office/officeart/2005/8/layout/bProcess4"/>
    <dgm:cxn modelId="{CB62F3AF-D76A-4EA6-AA6D-B9E000D822BF}" type="presParOf" srcId="{8421FBB0-7100-46D0-ADBF-FC249A6C262A}" destId="{BBC74519-521D-44A1-B1E9-8578C8ED5FEB}" srcOrd="7" destOrd="0" presId="urn:microsoft.com/office/officeart/2005/8/layout/bProcess4"/>
    <dgm:cxn modelId="{B765307C-F9EF-4852-A9DD-407B52319E56}" type="presParOf" srcId="{8421FBB0-7100-46D0-ADBF-FC249A6C262A}" destId="{0DCFBE29-D52B-4285-A8D3-2C9A664E3668}" srcOrd="8" destOrd="0" presId="urn:microsoft.com/office/officeart/2005/8/layout/bProcess4"/>
    <dgm:cxn modelId="{DC94166F-67BA-4F03-A30F-8B0A061842D1}" type="presParOf" srcId="{0DCFBE29-D52B-4285-A8D3-2C9A664E3668}" destId="{17528BC3-2E94-4867-855A-1F638CF08200}" srcOrd="0" destOrd="0" presId="urn:microsoft.com/office/officeart/2005/8/layout/bProcess4"/>
    <dgm:cxn modelId="{6DE04A12-3983-4E88-9862-051B59CE5424}" type="presParOf" srcId="{0DCFBE29-D52B-4285-A8D3-2C9A664E3668}" destId="{BA2FAF96-BB10-4DC5-8F01-3612F793789D}" srcOrd="1" destOrd="0" presId="urn:microsoft.com/office/officeart/2005/8/layout/bProcess4"/>
    <dgm:cxn modelId="{5E32D26C-6542-429E-BF03-139BFD701764}" type="presParOf" srcId="{8421FBB0-7100-46D0-ADBF-FC249A6C262A}" destId="{1194A6A8-03A2-48D6-8DCD-829A07884163}" srcOrd="9" destOrd="0" presId="urn:microsoft.com/office/officeart/2005/8/layout/bProcess4"/>
    <dgm:cxn modelId="{44F18858-5D6D-4153-BCDF-A23C5A5F4C6F}" type="presParOf" srcId="{8421FBB0-7100-46D0-ADBF-FC249A6C262A}" destId="{C337AEF0-9C23-4C8F-B8C3-BEAA1AEE45E6}" srcOrd="10" destOrd="0" presId="urn:microsoft.com/office/officeart/2005/8/layout/bProcess4"/>
    <dgm:cxn modelId="{7850AE1F-2D62-4B70-80D8-320796D00007}" type="presParOf" srcId="{C337AEF0-9C23-4C8F-B8C3-BEAA1AEE45E6}" destId="{EE95C25B-9612-4034-A25C-18FBE18319BB}" srcOrd="0" destOrd="0" presId="urn:microsoft.com/office/officeart/2005/8/layout/bProcess4"/>
    <dgm:cxn modelId="{23B02A68-DD3C-4DAF-9CA3-3FC9269E2E91}" type="presParOf" srcId="{C337AEF0-9C23-4C8F-B8C3-BEAA1AEE45E6}" destId="{A0A4541D-2A92-4009-ADFF-B4624CDFD38E}" srcOrd="1" destOrd="0" presId="urn:microsoft.com/office/officeart/2005/8/layout/bProcess4"/>
    <dgm:cxn modelId="{B449F2E9-BCDB-4BA6-8717-DC6E94DC8BFF}" type="presParOf" srcId="{8421FBB0-7100-46D0-ADBF-FC249A6C262A}" destId="{38639414-0C5B-40A0-A42E-5185BA16831A}" srcOrd="11" destOrd="0" presId="urn:microsoft.com/office/officeart/2005/8/layout/bProcess4"/>
    <dgm:cxn modelId="{34F4C280-27F1-46F4-9D0A-629C24C0D057}" type="presParOf" srcId="{8421FBB0-7100-46D0-ADBF-FC249A6C262A}" destId="{CBC5E8CF-D6E9-4112-871E-E53D1E8EF5DF}" srcOrd="12" destOrd="0" presId="urn:microsoft.com/office/officeart/2005/8/layout/bProcess4"/>
    <dgm:cxn modelId="{C58183FB-5651-4D1D-A85E-275830CAA5A1}" type="presParOf" srcId="{CBC5E8CF-D6E9-4112-871E-E53D1E8EF5DF}" destId="{4A28D4C9-D0CF-4757-98D3-759C91D22C6C}" srcOrd="0" destOrd="0" presId="urn:microsoft.com/office/officeart/2005/8/layout/bProcess4"/>
    <dgm:cxn modelId="{08494B0F-5F75-40E6-9664-0C905F95A95A}" type="presParOf" srcId="{CBC5E8CF-D6E9-4112-871E-E53D1E8EF5DF}" destId="{CBE8E16C-E6A6-483D-9C4F-5019FCA8035C}" srcOrd="1" destOrd="0" presId="urn:microsoft.com/office/officeart/2005/8/layout/bProcess4"/>
    <dgm:cxn modelId="{DA3EBAE1-AAD9-47DC-9036-5FDAE4A161D0}" type="presParOf" srcId="{8421FBB0-7100-46D0-ADBF-FC249A6C262A}" destId="{A2789DAE-66CD-4A0D-89B1-9A55A238265F}" srcOrd="13" destOrd="0" presId="urn:microsoft.com/office/officeart/2005/8/layout/bProcess4"/>
    <dgm:cxn modelId="{57663F25-0F34-4918-BD0B-7987734EB9CA}" type="presParOf" srcId="{8421FBB0-7100-46D0-ADBF-FC249A6C262A}" destId="{E049D8A0-47A6-4601-8D90-70AF6B168571}" srcOrd="14" destOrd="0" presId="urn:microsoft.com/office/officeart/2005/8/layout/bProcess4"/>
    <dgm:cxn modelId="{F5F93FD2-7DA9-43CF-85D7-6F00B053600B}" type="presParOf" srcId="{E049D8A0-47A6-4601-8D90-70AF6B168571}" destId="{C072AFF3-460B-4906-9B1F-3582BE29079F}" srcOrd="0" destOrd="0" presId="urn:microsoft.com/office/officeart/2005/8/layout/bProcess4"/>
    <dgm:cxn modelId="{8309ABF9-1F5A-401F-B79B-D63F12951A94}" type="presParOf" srcId="{E049D8A0-47A6-4601-8D90-70AF6B168571}" destId="{F09759CD-A444-4F8C-82DC-44D40A221D6A}" srcOrd="1" destOrd="0" presId="urn:microsoft.com/office/officeart/2005/8/layout/bProcess4"/>
    <dgm:cxn modelId="{E298DCFC-1695-4D6B-AEA7-5F19323502E2}" type="presParOf" srcId="{8421FBB0-7100-46D0-ADBF-FC249A6C262A}" destId="{5971EFDE-CAF8-46CB-BBA1-7EE8256DEB25}" srcOrd="15" destOrd="0" presId="urn:microsoft.com/office/officeart/2005/8/layout/bProcess4"/>
    <dgm:cxn modelId="{E12AE540-0A5D-4735-B2E1-CB20CD195F41}" type="presParOf" srcId="{8421FBB0-7100-46D0-ADBF-FC249A6C262A}" destId="{0B4928F3-2018-4B5F-A09D-FF64FC5FDF47}" srcOrd="16" destOrd="0" presId="urn:microsoft.com/office/officeart/2005/8/layout/bProcess4"/>
    <dgm:cxn modelId="{3EC3CAB8-8DC3-4A89-887E-32219AF1BC0C}" type="presParOf" srcId="{0B4928F3-2018-4B5F-A09D-FF64FC5FDF47}" destId="{951C9170-3321-4334-9BC9-269C65E20B52}" srcOrd="0" destOrd="0" presId="urn:microsoft.com/office/officeart/2005/8/layout/bProcess4"/>
    <dgm:cxn modelId="{A641489E-A221-4AF3-98D1-F032D8A6F7A3}" type="presParOf" srcId="{0B4928F3-2018-4B5F-A09D-FF64FC5FDF47}" destId="{28006F8A-E8E4-4C70-BACD-A0D49383137A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EACEBEA-A465-40CD-BF34-6EE391563C35}">
      <dsp:nvSpPr>
        <dsp:cNvPr id="0" name=""/>
        <dsp:cNvSpPr/>
      </dsp:nvSpPr>
      <dsp:spPr>
        <a:xfrm>
          <a:off x="1214487" y="135458"/>
          <a:ext cx="4830520" cy="4838082"/>
        </a:xfrm>
        <a:prstGeom prst="blockArc">
          <a:avLst>
            <a:gd name="adj1" fmla="val 10764994"/>
            <a:gd name="adj2" fmla="val 16995092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B7F31F-59EA-4188-806B-2621E7412F72}">
      <dsp:nvSpPr>
        <dsp:cNvPr id="0" name=""/>
        <dsp:cNvSpPr/>
      </dsp:nvSpPr>
      <dsp:spPr>
        <a:xfrm>
          <a:off x="1021213" y="216745"/>
          <a:ext cx="5213166" cy="4895831"/>
        </a:xfrm>
        <a:prstGeom prst="blockArc">
          <a:avLst>
            <a:gd name="adj1" fmla="val 4567939"/>
            <a:gd name="adj2" fmla="val 1095679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93B9CC-844A-4229-977F-33F7FEC90B5C}">
      <dsp:nvSpPr>
        <dsp:cNvPr id="0" name=""/>
        <dsp:cNvSpPr/>
      </dsp:nvSpPr>
      <dsp:spPr>
        <a:xfrm>
          <a:off x="2097039" y="168029"/>
          <a:ext cx="5044854" cy="5016545"/>
        </a:xfrm>
        <a:prstGeom prst="blockArc">
          <a:avLst>
            <a:gd name="adj1" fmla="val 21400114"/>
            <a:gd name="adj2" fmla="val 6312771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01211E-50B7-4333-A237-DF5D9D9BF6A4}">
      <dsp:nvSpPr>
        <dsp:cNvPr id="0" name=""/>
        <dsp:cNvSpPr/>
      </dsp:nvSpPr>
      <dsp:spPr>
        <a:xfrm>
          <a:off x="1861650" y="106005"/>
          <a:ext cx="5509352" cy="4855148"/>
        </a:xfrm>
        <a:prstGeom prst="blockArc">
          <a:avLst>
            <a:gd name="adj1" fmla="val 15259137"/>
            <a:gd name="adj2" fmla="val 48644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28B518-6A8C-40B3-8D84-43327B3B9946}">
      <dsp:nvSpPr>
        <dsp:cNvPr id="0" name=""/>
        <dsp:cNvSpPr/>
      </dsp:nvSpPr>
      <dsp:spPr>
        <a:xfrm>
          <a:off x="3069171" y="1728211"/>
          <a:ext cx="2115401" cy="15959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700" kern="1200" dirty="0" smtClean="0"/>
            <a:t>Die Schule</a:t>
          </a:r>
          <a:endParaRPr lang="ru-RU" sz="3700" kern="1200" dirty="0"/>
        </a:p>
      </dsp:txBody>
      <dsp:txXfrm>
        <a:off x="3069171" y="1728211"/>
        <a:ext cx="2115401" cy="1595958"/>
      </dsp:txXfrm>
    </dsp:sp>
    <dsp:sp modelId="{C2D6CBFD-DA9E-47CA-B14D-C10062C8025F}">
      <dsp:nvSpPr>
        <dsp:cNvPr id="0" name=""/>
        <dsp:cNvSpPr/>
      </dsp:nvSpPr>
      <dsp:spPr>
        <a:xfrm>
          <a:off x="2908399" y="-337090"/>
          <a:ext cx="2348186" cy="19381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800" b="1" kern="1200" dirty="0" smtClean="0"/>
            <a:t>groß-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800" b="1" kern="1200" dirty="0" smtClean="0"/>
            <a:t>klein</a:t>
          </a:r>
          <a:endParaRPr lang="ru-RU" sz="2800" b="1" kern="1200" dirty="0"/>
        </a:p>
      </dsp:txBody>
      <dsp:txXfrm>
        <a:off x="2908399" y="-337090"/>
        <a:ext cx="2348186" cy="1938164"/>
      </dsp:txXfrm>
    </dsp:sp>
    <dsp:sp modelId="{311F0C5F-EE7D-4CF8-B876-AF8645FDC1F3}">
      <dsp:nvSpPr>
        <dsp:cNvPr id="0" name=""/>
        <dsp:cNvSpPr/>
      </dsp:nvSpPr>
      <dsp:spPr>
        <a:xfrm>
          <a:off x="5320474" y="1560564"/>
          <a:ext cx="2541505" cy="20019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800" b="1" kern="1200" dirty="0" smtClean="0"/>
            <a:t>sauber-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800" b="1" kern="1200" dirty="0" err="1" smtClean="0"/>
            <a:t>schmut</a:t>
          </a:r>
          <a:r>
            <a:rPr lang="en-US" sz="2800" b="1" kern="1200" dirty="0" err="1" smtClean="0"/>
            <a:t>zug</a:t>
          </a:r>
          <a:endParaRPr lang="ru-RU" sz="2800" b="1" kern="1200" dirty="0"/>
        </a:p>
      </dsp:txBody>
      <dsp:txXfrm>
        <a:off x="5320474" y="1560564"/>
        <a:ext cx="2541505" cy="2001922"/>
      </dsp:txXfrm>
    </dsp:sp>
    <dsp:sp modelId="{580688C8-8E95-4621-B5CB-465287FD464B}">
      <dsp:nvSpPr>
        <dsp:cNvPr id="0" name=""/>
        <dsp:cNvSpPr/>
      </dsp:nvSpPr>
      <dsp:spPr>
        <a:xfrm>
          <a:off x="2729768" y="3570703"/>
          <a:ext cx="2742841" cy="20229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200" b="1" kern="1200" dirty="0" smtClean="0"/>
            <a:t>hell, schön,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200" b="1" kern="1200" dirty="0" smtClean="0"/>
            <a:t>modern</a:t>
          </a:r>
          <a:endParaRPr lang="ru-RU" sz="3200" b="1" kern="1200" dirty="0"/>
        </a:p>
      </dsp:txBody>
      <dsp:txXfrm>
        <a:off x="2729768" y="3570703"/>
        <a:ext cx="2742841" cy="2022971"/>
      </dsp:txXfrm>
    </dsp:sp>
    <dsp:sp modelId="{BDCCCF2A-A3B7-44B3-B1F0-82E8857E133B}">
      <dsp:nvSpPr>
        <dsp:cNvPr id="0" name=""/>
        <dsp:cNvSpPr/>
      </dsp:nvSpPr>
      <dsp:spPr>
        <a:xfrm>
          <a:off x="376367" y="1481506"/>
          <a:ext cx="2556767" cy="21862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err="1" smtClean="0"/>
            <a:t>Stadtshule</a:t>
          </a:r>
          <a:r>
            <a:rPr lang="de-DE" sz="2900" kern="1200" dirty="0" smtClean="0"/>
            <a:t>-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900" kern="1200" dirty="0" smtClean="0"/>
            <a:t>Dorfschule</a:t>
          </a:r>
          <a:endParaRPr lang="ru-RU" sz="2900" kern="1200" dirty="0"/>
        </a:p>
      </dsp:txBody>
      <dsp:txXfrm>
        <a:off x="376367" y="1481506"/>
        <a:ext cx="2556767" cy="218621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E534E7A-6036-49A2-98E4-D99B59D5AFF4}">
      <dsp:nvSpPr>
        <dsp:cNvPr id="0" name=""/>
        <dsp:cNvSpPr/>
      </dsp:nvSpPr>
      <dsp:spPr>
        <a:xfrm rot="5400000">
          <a:off x="-194228" y="102923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86BDBC-8DEF-4A09-B83D-273B8F65665D}">
      <dsp:nvSpPr>
        <dsp:cNvPr id="0" name=""/>
        <dsp:cNvSpPr/>
      </dsp:nvSpPr>
      <dsp:spPr>
        <a:xfrm>
          <a:off x="173271" y="1448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600" kern="1200" dirty="0" smtClean="0"/>
            <a:t>tolerant</a:t>
          </a:r>
          <a:endParaRPr lang="ru-RU" sz="3600" kern="1200" dirty="0"/>
        </a:p>
      </dsp:txBody>
      <dsp:txXfrm>
        <a:off x="173271" y="1448"/>
        <a:ext cx="2153840" cy="1292304"/>
      </dsp:txXfrm>
    </dsp:sp>
    <dsp:sp modelId="{D4B6F091-BA56-4218-A43F-604D0E17EA39}">
      <dsp:nvSpPr>
        <dsp:cNvPr id="0" name=""/>
        <dsp:cNvSpPr/>
      </dsp:nvSpPr>
      <dsp:spPr>
        <a:xfrm rot="5400000">
          <a:off x="-194228" y="264461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ABB14F-BDD3-4840-9D0A-1F217639FDCD}">
      <dsp:nvSpPr>
        <dsp:cNvPr id="0" name=""/>
        <dsp:cNvSpPr/>
      </dsp:nvSpPr>
      <dsp:spPr>
        <a:xfrm>
          <a:off x="173271" y="161682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400" kern="1200" dirty="0" smtClean="0"/>
            <a:t>streng</a:t>
          </a:r>
          <a:endParaRPr lang="ru-RU" sz="3400" kern="1200" dirty="0"/>
        </a:p>
      </dsp:txBody>
      <dsp:txXfrm>
        <a:off x="173271" y="1616829"/>
        <a:ext cx="2153840" cy="1292304"/>
      </dsp:txXfrm>
    </dsp:sp>
    <dsp:sp modelId="{CD47C203-AD6F-47D7-9212-DC094A6702A8}">
      <dsp:nvSpPr>
        <dsp:cNvPr id="0" name=""/>
        <dsp:cNvSpPr/>
      </dsp:nvSpPr>
      <dsp:spPr>
        <a:xfrm>
          <a:off x="613461" y="3452304"/>
          <a:ext cx="2855186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4DF1CE-472A-4226-BF74-B35FC34E62DD}">
      <dsp:nvSpPr>
        <dsp:cNvPr id="0" name=""/>
        <dsp:cNvSpPr/>
      </dsp:nvSpPr>
      <dsp:spPr>
        <a:xfrm>
          <a:off x="173271" y="323220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400" kern="1200" dirty="0" smtClean="0"/>
            <a:t>ruhig</a:t>
          </a:r>
          <a:endParaRPr lang="ru-RU" sz="3400" kern="1200" dirty="0"/>
        </a:p>
      </dsp:txBody>
      <dsp:txXfrm>
        <a:off x="173271" y="3232209"/>
        <a:ext cx="2153840" cy="1292304"/>
      </dsp:txXfrm>
    </dsp:sp>
    <dsp:sp modelId="{BBC74519-521D-44A1-B1E9-8578C8ED5FEB}">
      <dsp:nvSpPr>
        <dsp:cNvPr id="0" name=""/>
        <dsp:cNvSpPr/>
      </dsp:nvSpPr>
      <dsp:spPr>
        <a:xfrm rot="16200000">
          <a:off x="2670379" y="264461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B6BCC5-AABB-487C-8147-996B1E10808F}">
      <dsp:nvSpPr>
        <dsp:cNvPr id="0" name=""/>
        <dsp:cNvSpPr/>
      </dsp:nvSpPr>
      <dsp:spPr>
        <a:xfrm>
          <a:off x="3037879" y="323220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400" kern="1200" dirty="0" smtClean="0"/>
            <a:t>gerecht</a:t>
          </a:r>
          <a:endParaRPr lang="ru-RU" sz="3400" kern="1200" dirty="0"/>
        </a:p>
      </dsp:txBody>
      <dsp:txXfrm>
        <a:off x="3037879" y="3232209"/>
        <a:ext cx="2153840" cy="1292304"/>
      </dsp:txXfrm>
    </dsp:sp>
    <dsp:sp modelId="{1194A6A8-03A2-48D6-8DCD-829A07884163}">
      <dsp:nvSpPr>
        <dsp:cNvPr id="0" name=""/>
        <dsp:cNvSpPr/>
      </dsp:nvSpPr>
      <dsp:spPr>
        <a:xfrm rot="16200000">
          <a:off x="2670379" y="102923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2FAF96-BB10-4DC5-8F01-3612F793789D}">
      <dsp:nvSpPr>
        <dsp:cNvPr id="0" name=""/>
        <dsp:cNvSpPr/>
      </dsp:nvSpPr>
      <dsp:spPr>
        <a:xfrm>
          <a:off x="3037879" y="161682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400" kern="1200" dirty="0" smtClean="0"/>
            <a:t>höflich</a:t>
          </a:r>
          <a:endParaRPr lang="ru-RU" sz="3400" kern="1200" dirty="0"/>
        </a:p>
      </dsp:txBody>
      <dsp:txXfrm>
        <a:off x="3037879" y="1616829"/>
        <a:ext cx="2153840" cy="1292304"/>
      </dsp:txXfrm>
    </dsp:sp>
    <dsp:sp modelId="{38639414-0C5B-40A0-A42E-5185BA16831A}">
      <dsp:nvSpPr>
        <dsp:cNvPr id="0" name=""/>
        <dsp:cNvSpPr/>
      </dsp:nvSpPr>
      <dsp:spPr>
        <a:xfrm>
          <a:off x="3478069" y="221543"/>
          <a:ext cx="2855186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A4541D-2A92-4009-ADFF-B4624CDFD38E}">
      <dsp:nvSpPr>
        <dsp:cNvPr id="0" name=""/>
        <dsp:cNvSpPr/>
      </dsp:nvSpPr>
      <dsp:spPr>
        <a:xfrm>
          <a:off x="3037879" y="1448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400" kern="1200" dirty="0" smtClean="0"/>
            <a:t>ernst</a:t>
          </a:r>
          <a:endParaRPr lang="ru-RU" sz="3400" kern="1200" dirty="0"/>
        </a:p>
      </dsp:txBody>
      <dsp:txXfrm>
        <a:off x="3037879" y="1448"/>
        <a:ext cx="2153840" cy="1292304"/>
      </dsp:txXfrm>
    </dsp:sp>
    <dsp:sp modelId="{A2789DAE-66CD-4A0D-89B1-9A55A238265F}">
      <dsp:nvSpPr>
        <dsp:cNvPr id="0" name=""/>
        <dsp:cNvSpPr/>
      </dsp:nvSpPr>
      <dsp:spPr>
        <a:xfrm rot="5400000">
          <a:off x="5534987" y="102923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E8E16C-E6A6-483D-9C4F-5019FCA8035C}">
      <dsp:nvSpPr>
        <dsp:cNvPr id="0" name=""/>
        <dsp:cNvSpPr/>
      </dsp:nvSpPr>
      <dsp:spPr>
        <a:xfrm>
          <a:off x="5902487" y="1448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400" kern="1200" dirty="0" smtClean="0"/>
            <a:t>klug</a:t>
          </a:r>
          <a:endParaRPr lang="ru-RU" sz="3400" kern="1200" dirty="0"/>
        </a:p>
      </dsp:txBody>
      <dsp:txXfrm>
        <a:off x="5902487" y="1448"/>
        <a:ext cx="2153840" cy="1292304"/>
      </dsp:txXfrm>
    </dsp:sp>
    <dsp:sp modelId="{5971EFDE-CAF8-46CB-BBA1-7EE8256DEB25}">
      <dsp:nvSpPr>
        <dsp:cNvPr id="0" name=""/>
        <dsp:cNvSpPr/>
      </dsp:nvSpPr>
      <dsp:spPr>
        <a:xfrm rot="5400000">
          <a:off x="5534987" y="264461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9759CD-A444-4F8C-82DC-44D40A221D6A}">
      <dsp:nvSpPr>
        <dsp:cNvPr id="0" name=""/>
        <dsp:cNvSpPr/>
      </dsp:nvSpPr>
      <dsp:spPr>
        <a:xfrm>
          <a:off x="5902487" y="161682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400" kern="1200" dirty="0" smtClean="0"/>
            <a:t>aktiv</a:t>
          </a:r>
          <a:endParaRPr lang="ru-RU" sz="3400" kern="1200" dirty="0"/>
        </a:p>
      </dsp:txBody>
      <dsp:txXfrm>
        <a:off x="5902487" y="1616829"/>
        <a:ext cx="2153840" cy="1292304"/>
      </dsp:txXfrm>
    </dsp:sp>
    <dsp:sp modelId="{28006F8A-E8E4-4C70-BACD-A0D49383137A}">
      <dsp:nvSpPr>
        <dsp:cNvPr id="0" name=""/>
        <dsp:cNvSpPr/>
      </dsp:nvSpPr>
      <dsp:spPr>
        <a:xfrm>
          <a:off x="5902487" y="323220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400" kern="1200" dirty="0" smtClean="0"/>
            <a:t>emotional</a:t>
          </a:r>
          <a:endParaRPr lang="ru-RU" sz="3400" kern="1200" dirty="0"/>
        </a:p>
      </dsp:txBody>
      <dsp:txXfrm>
        <a:off x="5902487" y="3232209"/>
        <a:ext cx="2153840" cy="12923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6124-61CF-44DD-BA6A-2D845DD5FD3F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973D-F552-4614-9ECB-1084A369D9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6124-61CF-44DD-BA6A-2D845DD5FD3F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973D-F552-4614-9ECB-1084A369D9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6124-61CF-44DD-BA6A-2D845DD5FD3F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973D-F552-4614-9ECB-1084A369D9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6124-61CF-44DD-BA6A-2D845DD5FD3F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973D-F552-4614-9ECB-1084A369D9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6124-61CF-44DD-BA6A-2D845DD5FD3F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973D-F552-4614-9ECB-1084A369D9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6124-61CF-44DD-BA6A-2D845DD5FD3F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973D-F552-4614-9ECB-1084A369D9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6124-61CF-44DD-BA6A-2D845DD5FD3F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973D-F552-4614-9ECB-1084A369D9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6124-61CF-44DD-BA6A-2D845DD5FD3F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973D-F552-4614-9ECB-1084A369D9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6124-61CF-44DD-BA6A-2D845DD5FD3F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973D-F552-4614-9ECB-1084A369D9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6124-61CF-44DD-BA6A-2D845DD5FD3F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973D-F552-4614-9ECB-1084A369D9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6124-61CF-44DD-BA6A-2D845DD5FD3F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973D-F552-4614-9ECB-1084A369D9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F6124-61CF-44DD-BA6A-2D845DD5FD3F}" type="datetimeFigureOut">
              <a:rPr lang="ru-RU" smtClean="0"/>
              <a:pPr/>
              <a:t>12.04.2015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A973D-F552-4614-9ECB-1084A369D9E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dissolve/>
    <p:sndAc>
      <p:stSnd>
        <p:snd r:embed="rId13" name="chimes.wav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/>
          <p:cNvGrpSpPr/>
          <p:nvPr/>
        </p:nvGrpSpPr>
        <p:grpSpPr>
          <a:xfrm>
            <a:off x="285720" y="2357430"/>
            <a:ext cx="8429684" cy="1791650"/>
            <a:chOff x="1115616" y="2146448"/>
            <a:chExt cx="9091680" cy="3357926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115616" y="2146448"/>
              <a:ext cx="9091680" cy="115277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endParaRPr lang="ru-RU" sz="60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192665" y="5085184"/>
              <a:ext cx="5162225" cy="4191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endParaRPr lang="ru-RU" dirty="0">
                <a:solidFill>
                  <a:prstClr val="black"/>
                </a:solidFill>
              </a:endParaRPr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2000232" y="1142984"/>
            <a:ext cx="47249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>
              <a:solidFill>
                <a:srgbClr val="C0000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763688" y="2060848"/>
            <a:ext cx="504056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Die </a:t>
            </a:r>
            <a:r>
              <a:rPr lang="de-DE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Schule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19672" y="4077072"/>
            <a:ext cx="41044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2400" b="1" dirty="0" smtClean="0">
                <a:solidFill>
                  <a:srgbClr val="FF3399"/>
                </a:solidFill>
              </a:rPr>
              <a:t>Подготовила учитель немецкого языка Меньшикова О.Г.</a:t>
            </a:r>
            <a:endParaRPr lang="ru-RU" sz="2400" b="1" dirty="0">
              <a:solidFill>
                <a:srgbClr val="FF3399"/>
              </a:solidFill>
            </a:endParaRPr>
          </a:p>
        </p:txBody>
      </p:sp>
    </p:spTree>
  </p:cSld>
  <p:clrMapOvr>
    <a:masterClrMapping/>
  </p:clrMapOvr>
  <p:transition spd="slow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6" descr="shkol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259632" y="260648"/>
            <a:ext cx="6034617" cy="4525963"/>
          </a:xfrm>
        </p:spPr>
      </p:pic>
      <p:sp>
        <p:nvSpPr>
          <p:cNvPr id="10" name="Прямоугольник 9"/>
          <p:cNvSpPr/>
          <p:nvPr/>
        </p:nvSpPr>
        <p:spPr>
          <a:xfrm>
            <a:off x="683568" y="4610825"/>
            <a:ext cx="57791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5400" b="1" dirty="0" smtClean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gut   </a:t>
            </a:r>
            <a:r>
              <a:rPr lang="en-US" sz="5400" b="1" dirty="0" err="1" smtClean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lernen</a:t>
            </a:r>
            <a:endParaRPr lang="ru-RU" sz="54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dissolve/>
    <p:sndAc>
      <p:stSnd>
        <p:snd r:embed="rId2" name="chimes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2204864"/>
            <a:ext cx="7377684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Danke</a:t>
            </a:r>
            <a:r>
              <a:rPr lang="en-US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f</a:t>
            </a:r>
            <a:r>
              <a:rPr lang="de-DE" sz="6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ür</a:t>
            </a:r>
            <a:r>
              <a:rPr lang="de-DE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die Arbeit!</a:t>
            </a:r>
            <a:endParaRPr lang="ru-RU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dissolve/>
    <p:sndAc>
      <p:stSnd>
        <p:snd r:embed="rId2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de-DE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 der Schule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95536" y="1600201"/>
            <a:ext cx="8291264" cy="334096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de-DE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 der Schule lernt man viel,</a:t>
            </a:r>
          </a:p>
          <a:p>
            <a:r>
              <a:rPr lang="de-DE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Lesen, Rechnen, Sport und Spiel,</a:t>
            </a:r>
          </a:p>
          <a:p>
            <a:r>
              <a:rPr lang="de-DE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Basteln, Singen, Turnen, Schreiben, </a:t>
            </a:r>
          </a:p>
          <a:p>
            <a:r>
              <a:rPr lang="de-DE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Niemand will ein Dummkopf bleiben.  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dissolve/>
    <p:sndAc>
      <p:stSnd>
        <p:snd r:embed="rId2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Планируемые результаты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11560" y="1700808"/>
            <a:ext cx="8075240" cy="348498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Мы научимся применять ЛЕ по теме «</a:t>
            </a:r>
            <a:r>
              <a:rPr lang="de-DE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Meine Schule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 в устной и письменной речи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  <a:p>
            <a:endParaRPr 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Мы научимся выявлять слова с синонимичным значением  по теме </a:t>
            </a:r>
            <a:endParaRPr 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«</a:t>
            </a:r>
            <a:r>
              <a:rPr lang="de-DE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Die </a:t>
            </a:r>
            <a:r>
              <a:rPr lang="de-DE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Schulf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ä</a:t>
            </a:r>
            <a:r>
              <a:rPr lang="de-DE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cher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».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97907" y="1720840"/>
            <a:ext cx="3481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</p:spTree>
  </p:cSld>
  <p:clrMapOvr>
    <a:masterClrMapping/>
  </p:clrMapOvr>
  <p:transition spd="slow">
    <p:dissolve/>
    <p:sndAc>
      <p:stSnd>
        <p:snd r:embed="rId2" name="chimes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850106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de-DE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Wie ist die Schule</a:t>
            </a: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r>
              <a:rPr lang="de-DE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67544" y="1340768"/>
          <a:ext cx="835292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dissolve/>
    <p:sndAc>
      <p:stSnd>
        <p:snd r:embed="rId2" name="chimes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de-DE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Wie ist der Lehrer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dissolve/>
    <p:sndAc>
      <p:stSnd>
        <p:snd r:embed="rId2" name="chimes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de-DE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Was machen wir in der Schule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Содержимое 6" descr="a657501c-e798-45f9-89b6-3c7a5dfc11c9_B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467544" y="1628800"/>
            <a:ext cx="4038600" cy="2759710"/>
          </a:xfrm>
        </p:spPr>
      </p:pic>
      <p:pic>
        <p:nvPicPr>
          <p:cNvPr id="10" name="Содержимое 9" descr="efbc2f3e972b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4932040" y="2420888"/>
            <a:ext cx="3676749" cy="2453081"/>
          </a:xfrm>
        </p:spPr>
      </p:pic>
      <p:sp>
        <p:nvSpPr>
          <p:cNvPr id="8" name="TextBox 7"/>
          <p:cNvSpPr txBox="1"/>
          <p:nvPr/>
        </p:nvSpPr>
        <p:spPr>
          <a:xfrm>
            <a:off x="539552" y="4581128"/>
            <a:ext cx="388843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de-DE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</a:t>
            </a:r>
            <a:r>
              <a:rPr lang="de-DE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umgehen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32040" y="1484784"/>
            <a:ext cx="36004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de-DE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</a:t>
            </a:r>
            <a:r>
              <a:rPr lang="de-DE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schreiben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dissolve/>
    <p:sndAc>
      <p:stSnd>
        <p:snd r:embed="rId2" name="chimes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6 (1)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395536" y="1556792"/>
            <a:ext cx="4038600" cy="2800262"/>
          </a:xfrm>
        </p:spPr>
      </p:pic>
      <p:pic>
        <p:nvPicPr>
          <p:cNvPr id="8" name="Содержимое 7" descr="132434-97534-14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4716016" y="2852936"/>
            <a:ext cx="4038600" cy="2681673"/>
          </a:xfrm>
        </p:spPr>
      </p:pic>
      <p:sp>
        <p:nvSpPr>
          <p:cNvPr id="6" name="TextBox 5"/>
          <p:cNvSpPr txBox="1"/>
          <p:nvPr/>
        </p:nvSpPr>
        <p:spPr>
          <a:xfrm>
            <a:off x="323528" y="4293096"/>
            <a:ext cx="403244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tan</a:t>
            </a:r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zen</a:t>
            </a:r>
            <a:endParaRPr lang="ru-RU" sz="4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932040" y="1988840"/>
            <a:ext cx="367240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</a:t>
            </a:r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malen</a:t>
            </a:r>
            <a:endParaRPr lang="ru-RU" sz="4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dissolve/>
    <p:sndAc>
      <p:stSnd>
        <p:snd r:embed="rId2" name="chimes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d6cfd3f95939374dcf793bed3c06373f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539552" y="1412776"/>
            <a:ext cx="3956248" cy="3007709"/>
          </a:xfrm>
        </p:spPr>
      </p:pic>
      <p:pic>
        <p:nvPicPr>
          <p:cNvPr id="8" name="Содержимое 7" descr="olimp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4932040" y="3284984"/>
            <a:ext cx="4038600" cy="3028950"/>
          </a:xfrm>
        </p:spPr>
      </p:pic>
      <p:sp>
        <p:nvSpPr>
          <p:cNvPr id="6" name="TextBox 5"/>
          <p:cNvSpPr txBox="1"/>
          <p:nvPr/>
        </p:nvSpPr>
        <p:spPr>
          <a:xfrm>
            <a:off x="611560" y="4653136"/>
            <a:ext cx="381642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Mit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Freunden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spielen</a:t>
            </a:r>
            <a:endParaRPr lang="ru-RU" sz="3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148064" y="2492896"/>
            <a:ext cx="367240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</a:t>
            </a:r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singen</a:t>
            </a:r>
            <a:endParaRPr lang="ru-RU" sz="4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dissolve/>
    <p:sndAc>
      <p:stSnd>
        <p:snd r:embed="rId2" name="chimes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i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395536" y="1412776"/>
            <a:ext cx="4026562" cy="2660724"/>
          </a:xfrm>
        </p:spPr>
      </p:pic>
      <p:pic>
        <p:nvPicPr>
          <p:cNvPr id="8" name="Содержимое 7" descr="Подростковая-литература-завоевывает-новых-читателей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4860032" y="3284984"/>
            <a:ext cx="4038600" cy="3025745"/>
          </a:xfrm>
        </p:spPr>
      </p:pic>
      <p:sp>
        <p:nvSpPr>
          <p:cNvPr id="6" name="TextBox 5"/>
          <p:cNvSpPr txBox="1"/>
          <p:nvPr/>
        </p:nvSpPr>
        <p:spPr>
          <a:xfrm>
            <a:off x="467544" y="4293096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Sport </a:t>
            </a:r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treiben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4048" y="2564904"/>
            <a:ext cx="381642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</a:t>
            </a:r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lesen</a:t>
            </a:r>
            <a:endParaRPr lang="ru-RU" sz="4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dissolve/>
    <p:sndAc>
      <p:stSnd>
        <p:snd r:embed="rId2" name="chimes.wav"/>
      </p:stSnd>
    </p:sndAc>
  </p:transition>
</p:sld>
</file>

<file path=ppt/theme/theme1.xml><?xml version="1.0" encoding="utf-8"?>
<a:theme xmlns:a="http://schemas.openxmlformats.org/drawingml/2006/main" name="Тема Office">
  <a:themeElements>
    <a:clrScheme name="Другая 1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95373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144</Words>
  <Application>Microsoft Office PowerPoint</Application>
  <PresentationFormat>Экран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In der Schule</vt:lpstr>
      <vt:lpstr>Планируемые результаты</vt:lpstr>
      <vt:lpstr>Wie ist die Schule? </vt:lpstr>
      <vt:lpstr>Wie ist der Lehrer?</vt:lpstr>
      <vt:lpstr>Was machen wir in der Schule?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пк</cp:lastModifiedBy>
  <cp:revision>9</cp:revision>
  <dcterms:created xsi:type="dcterms:W3CDTF">2014-07-18T16:08:11Z</dcterms:created>
  <dcterms:modified xsi:type="dcterms:W3CDTF">2015-04-12T16:11:27Z</dcterms:modified>
</cp:coreProperties>
</file>