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4" r:id="rId18"/>
    <p:sldId id="270" r:id="rId19"/>
    <p:sldId id="276" r:id="rId20"/>
    <p:sldId id="275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AAE"/>
    <a:srgbClr val="000099"/>
    <a:srgbClr val="FCB2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C088A-9FF4-4F7E-80EF-092B8B54B1AB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025B749-5FB9-4D1F-9279-7D479F2C0CF6}">
      <dgm:prSet phldrT="[Текст]"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2800" b="1" i="1" dirty="0" smtClean="0">
              <a:solidFill>
                <a:srgbClr val="000099"/>
              </a:solidFill>
              <a:latin typeface="Georgia" pitchFamily="18" charset="0"/>
            </a:rPr>
            <a:t>Детский дизайн </a:t>
          </a:r>
          <a:r>
            <a:rPr lang="ru-RU" sz="2400" b="1" dirty="0" smtClean="0">
              <a:solidFill>
                <a:srgbClr val="000099"/>
              </a:solidFill>
              <a:latin typeface="Georgia" pitchFamily="18" charset="0"/>
            </a:rPr>
            <a:t>– это художественно-декоративная деятельность самого ребёнка: изо, лепка, аппликация, конструирование, ручной труд, моделирование одежды</a:t>
          </a:r>
          <a:endParaRPr lang="ru-RU" sz="2400" dirty="0">
            <a:solidFill>
              <a:srgbClr val="000099"/>
            </a:solidFill>
            <a:latin typeface="Georgia" pitchFamily="18" charset="0"/>
          </a:endParaRPr>
        </a:p>
      </dgm:t>
    </dgm:pt>
    <dgm:pt modelId="{2814D21A-5825-4E10-A134-CC32EABA35FA}" type="parTrans" cxnId="{57B65856-1EE1-4E2C-A5E1-F2DD20578471}">
      <dgm:prSet/>
      <dgm:spPr/>
      <dgm:t>
        <a:bodyPr/>
        <a:lstStyle/>
        <a:p>
          <a:endParaRPr lang="ru-RU"/>
        </a:p>
      </dgm:t>
    </dgm:pt>
    <dgm:pt modelId="{B84AD11F-3D13-4404-959A-B5BF6DFEEC1D}" type="sibTrans" cxnId="{57B65856-1EE1-4E2C-A5E1-F2DD20578471}">
      <dgm:prSet/>
      <dgm:spPr/>
      <dgm:t>
        <a:bodyPr/>
        <a:lstStyle/>
        <a:p>
          <a:endParaRPr lang="ru-RU"/>
        </a:p>
      </dgm:t>
    </dgm:pt>
    <dgm:pt modelId="{52CD83C9-7678-4AEC-B7E9-59400EF870C8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2800" b="1" i="1" dirty="0" smtClean="0">
              <a:solidFill>
                <a:srgbClr val="000099"/>
              </a:solidFill>
              <a:latin typeface="Georgia" pitchFamily="18" charset="0"/>
            </a:rPr>
            <a:t>Дизайн для детей </a:t>
          </a:r>
          <a:r>
            <a:rPr lang="ru-RU" sz="2400" b="1" dirty="0" smtClean="0">
              <a:solidFill>
                <a:srgbClr val="000099"/>
              </a:solidFill>
              <a:latin typeface="Georgia" pitchFamily="18" charset="0"/>
            </a:rPr>
            <a:t>– это профессиональная деятельность взрослых для детей. В этой сфере работают дизайнеры по костюму, по игрушкам, по оборудованию детских площадок, детских садов и т.д.</a:t>
          </a:r>
          <a:endParaRPr lang="ru-RU" sz="2400" dirty="0">
            <a:solidFill>
              <a:srgbClr val="000099"/>
            </a:solidFill>
            <a:latin typeface="Georgia" pitchFamily="18" charset="0"/>
          </a:endParaRPr>
        </a:p>
      </dgm:t>
    </dgm:pt>
    <dgm:pt modelId="{02385F86-C7DD-4216-A518-9F39ABC9EB11}" type="parTrans" cxnId="{593DB8C8-5179-44D5-9C56-172A21053580}">
      <dgm:prSet/>
      <dgm:spPr/>
      <dgm:t>
        <a:bodyPr/>
        <a:lstStyle/>
        <a:p>
          <a:endParaRPr lang="ru-RU"/>
        </a:p>
      </dgm:t>
    </dgm:pt>
    <dgm:pt modelId="{222EF345-03F4-491B-9F70-55269E02785D}" type="sibTrans" cxnId="{593DB8C8-5179-44D5-9C56-172A21053580}">
      <dgm:prSet/>
      <dgm:spPr/>
      <dgm:t>
        <a:bodyPr/>
        <a:lstStyle/>
        <a:p>
          <a:endParaRPr lang="ru-RU"/>
        </a:p>
      </dgm:t>
    </dgm:pt>
    <dgm:pt modelId="{5848CB98-13E5-4260-B022-8507172A7F52}" type="pres">
      <dgm:prSet presAssocID="{8E5C088A-9FF4-4F7E-80EF-092B8B54B1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47D1E-D7AC-422B-8121-3D6CF09C8A65}" type="pres">
      <dgm:prSet presAssocID="{2025B749-5FB9-4D1F-9279-7D479F2C0CF6}" presName="comp" presStyleCnt="0"/>
      <dgm:spPr/>
    </dgm:pt>
    <dgm:pt modelId="{FBFC1F57-665D-46E7-B4AE-8D59D47F3691}" type="pres">
      <dgm:prSet presAssocID="{2025B749-5FB9-4D1F-9279-7D479F2C0CF6}" presName="box" presStyleLbl="node1" presStyleIdx="0" presStyleCnt="2"/>
      <dgm:spPr/>
      <dgm:t>
        <a:bodyPr/>
        <a:lstStyle/>
        <a:p>
          <a:endParaRPr lang="ru-RU"/>
        </a:p>
      </dgm:t>
    </dgm:pt>
    <dgm:pt modelId="{05B5C636-FB26-4990-A1BC-5AC94AD80F91}" type="pres">
      <dgm:prSet presAssocID="{2025B749-5FB9-4D1F-9279-7D479F2C0CF6}" presName="img" presStyleLbl="fgImgPlace1" presStyleIdx="0" presStyleCnt="2" custScaleX="113353" custScaleY="1108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62CF5-5F64-49DD-B3F8-08CEEAF34E62}" type="pres">
      <dgm:prSet presAssocID="{2025B749-5FB9-4D1F-9279-7D479F2C0CF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59F1D-BAAD-4F11-97FA-2CCDFE2044CF}" type="pres">
      <dgm:prSet presAssocID="{B84AD11F-3D13-4404-959A-B5BF6DFEEC1D}" presName="spacer" presStyleCnt="0"/>
      <dgm:spPr/>
    </dgm:pt>
    <dgm:pt modelId="{FDBBA24A-8312-4167-8B4E-8571BBDDED69}" type="pres">
      <dgm:prSet presAssocID="{52CD83C9-7678-4AEC-B7E9-59400EF870C8}" presName="comp" presStyleCnt="0"/>
      <dgm:spPr/>
    </dgm:pt>
    <dgm:pt modelId="{197A8F26-E5C7-4C63-A8EC-B90DC14A99A5}" type="pres">
      <dgm:prSet presAssocID="{52CD83C9-7678-4AEC-B7E9-59400EF870C8}" presName="box" presStyleLbl="node1" presStyleIdx="1" presStyleCnt="2"/>
      <dgm:spPr/>
      <dgm:t>
        <a:bodyPr/>
        <a:lstStyle/>
        <a:p>
          <a:endParaRPr lang="ru-RU"/>
        </a:p>
      </dgm:t>
    </dgm:pt>
    <dgm:pt modelId="{8936AC72-D0D0-446E-8D62-4BA38C5DF0D4}" type="pres">
      <dgm:prSet presAssocID="{52CD83C9-7678-4AEC-B7E9-59400EF870C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4B9BC7-0C1B-4B17-8E77-E47ADD9F7AE2}" type="pres">
      <dgm:prSet presAssocID="{52CD83C9-7678-4AEC-B7E9-59400EF870C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E1EFD-6A3E-4ED7-8793-38889F72E264}" type="presOf" srcId="{2025B749-5FB9-4D1F-9279-7D479F2C0CF6}" destId="{FBFC1F57-665D-46E7-B4AE-8D59D47F3691}" srcOrd="0" destOrd="0" presId="urn:microsoft.com/office/officeart/2005/8/layout/vList4"/>
    <dgm:cxn modelId="{593DB8C8-5179-44D5-9C56-172A21053580}" srcId="{8E5C088A-9FF4-4F7E-80EF-092B8B54B1AB}" destId="{52CD83C9-7678-4AEC-B7E9-59400EF870C8}" srcOrd="1" destOrd="0" parTransId="{02385F86-C7DD-4216-A518-9F39ABC9EB11}" sibTransId="{222EF345-03F4-491B-9F70-55269E02785D}"/>
    <dgm:cxn modelId="{08E9A265-98D6-474F-96DB-36F57C312DEF}" type="presOf" srcId="{2025B749-5FB9-4D1F-9279-7D479F2C0CF6}" destId="{D1C62CF5-5F64-49DD-B3F8-08CEEAF34E62}" srcOrd="1" destOrd="0" presId="urn:microsoft.com/office/officeart/2005/8/layout/vList4"/>
    <dgm:cxn modelId="{71F8ED9C-6562-420B-8337-9FF1A5D3A3F6}" type="presOf" srcId="{52CD83C9-7678-4AEC-B7E9-59400EF870C8}" destId="{197A8F26-E5C7-4C63-A8EC-B90DC14A99A5}" srcOrd="0" destOrd="0" presId="urn:microsoft.com/office/officeart/2005/8/layout/vList4"/>
    <dgm:cxn modelId="{57B65856-1EE1-4E2C-A5E1-F2DD20578471}" srcId="{8E5C088A-9FF4-4F7E-80EF-092B8B54B1AB}" destId="{2025B749-5FB9-4D1F-9279-7D479F2C0CF6}" srcOrd="0" destOrd="0" parTransId="{2814D21A-5825-4E10-A134-CC32EABA35FA}" sibTransId="{B84AD11F-3D13-4404-959A-B5BF6DFEEC1D}"/>
    <dgm:cxn modelId="{94E57601-E149-49C3-BBD5-3F1E4EAB8A56}" type="presOf" srcId="{8E5C088A-9FF4-4F7E-80EF-092B8B54B1AB}" destId="{5848CB98-13E5-4260-B022-8507172A7F52}" srcOrd="0" destOrd="0" presId="urn:microsoft.com/office/officeart/2005/8/layout/vList4"/>
    <dgm:cxn modelId="{A6659881-56AB-4432-BE5A-4084FBD60D3C}" type="presOf" srcId="{52CD83C9-7678-4AEC-B7E9-59400EF870C8}" destId="{224B9BC7-0C1B-4B17-8E77-E47ADD9F7AE2}" srcOrd="1" destOrd="0" presId="urn:microsoft.com/office/officeart/2005/8/layout/vList4"/>
    <dgm:cxn modelId="{9F6E7820-4F5F-4874-A625-A3CC567ECE21}" type="presParOf" srcId="{5848CB98-13E5-4260-B022-8507172A7F52}" destId="{3FE47D1E-D7AC-422B-8121-3D6CF09C8A65}" srcOrd="0" destOrd="0" presId="urn:microsoft.com/office/officeart/2005/8/layout/vList4"/>
    <dgm:cxn modelId="{DDAEBB61-BF39-41A3-B583-EA7F37E0DF72}" type="presParOf" srcId="{3FE47D1E-D7AC-422B-8121-3D6CF09C8A65}" destId="{FBFC1F57-665D-46E7-B4AE-8D59D47F3691}" srcOrd="0" destOrd="0" presId="urn:microsoft.com/office/officeart/2005/8/layout/vList4"/>
    <dgm:cxn modelId="{E521100B-F5D4-4416-8D10-8B33911E9395}" type="presParOf" srcId="{3FE47D1E-D7AC-422B-8121-3D6CF09C8A65}" destId="{05B5C636-FB26-4990-A1BC-5AC94AD80F91}" srcOrd="1" destOrd="0" presId="urn:microsoft.com/office/officeart/2005/8/layout/vList4"/>
    <dgm:cxn modelId="{7F6E683A-C000-42E7-8990-A16AB7FA8C50}" type="presParOf" srcId="{3FE47D1E-D7AC-422B-8121-3D6CF09C8A65}" destId="{D1C62CF5-5F64-49DD-B3F8-08CEEAF34E62}" srcOrd="2" destOrd="0" presId="urn:microsoft.com/office/officeart/2005/8/layout/vList4"/>
    <dgm:cxn modelId="{7BBE723D-054E-46C1-BD77-900DDFB16BE9}" type="presParOf" srcId="{5848CB98-13E5-4260-B022-8507172A7F52}" destId="{CB259F1D-BAAD-4F11-97FA-2CCDFE2044CF}" srcOrd="1" destOrd="0" presId="urn:microsoft.com/office/officeart/2005/8/layout/vList4"/>
    <dgm:cxn modelId="{3C0554DB-F96C-4C05-8628-04D875532628}" type="presParOf" srcId="{5848CB98-13E5-4260-B022-8507172A7F52}" destId="{FDBBA24A-8312-4167-8B4E-8571BBDDED69}" srcOrd="2" destOrd="0" presId="urn:microsoft.com/office/officeart/2005/8/layout/vList4"/>
    <dgm:cxn modelId="{2F2E174F-1B3E-4489-99EA-10BAAB51DBD2}" type="presParOf" srcId="{FDBBA24A-8312-4167-8B4E-8571BBDDED69}" destId="{197A8F26-E5C7-4C63-A8EC-B90DC14A99A5}" srcOrd="0" destOrd="0" presId="urn:microsoft.com/office/officeart/2005/8/layout/vList4"/>
    <dgm:cxn modelId="{AE1F4325-62E4-4273-A6C2-C7380515D017}" type="presParOf" srcId="{FDBBA24A-8312-4167-8B4E-8571BBDDED69}" destId="{8936AC72-D0D0-446E-8D62-4BA38C5DF0D4}" srcOrd="1" destOrd="0" presId="urn:microsoft.com/office/officeart/2005/8/layout/vList4"/>
    <dgm:cxn modelId="{4191B5A0-A73B-46AD-8BC6-256440843070}" type="presParOf" srcId="{FDBBA24A-8312-4167-8B4E-8571BBDDED69}" destId="{224B9BC7-0C1B-4B17-8E77-E47ADD9F7AE2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C6A1C-89A5-4C82-8977-F6F8D6C173F4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E9693C-3004-4F64-9F94-B7758B5A9C8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Цель: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CD7A6073-DD57-4E29-91D0-EB0196D31490}" type="parTrans" cxnId="{3DCB5185-15FF-4D2D-A768-8013CE479FB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BBF482B9-5458-4B7C-8C0E-2DC194A7C1C0}" type="sibTrans" cxnId="{3DCB5185-15FF-4D2D-A768-8013CE479FB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A553164C-CD14-403D-BC7C-6DC7932EC47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Georgia" pitchFamily="18" charset="0"/>
            </a:rPr>
            <a:t>Нравственно-эстетическое развитие средствами новой художественно-декоративной деятельности детского дизайна в детском саду.</a:t>
          </a:r>
          <a:endParaRPr lang="ru-RU" dirty="0">
            <a:solidFill>
              <a:srgbClr val="C00000"/>
            </a:solidFill>
            <a:latin typeface="Georgia" pitchFamily="18" charset="0"/>
          </a:endParaRPr>
        </a:p>
      </dgm:t>
    </dgm:pt>
    <dgm:pt modelId="{5799B151-2895-48D7-B987-A6A4D4DFAB7F}" type="parTrans" cxnId="{A909FFD7-2A96-4594-9D11-22252437A2D7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88F3D5E1-73D2-4BEE-A8F2-9DF2F2AF1E28}" type="sibTrans" cxnId="{A909FFD7-2A96-4594-9D11-22252437A2D7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4FD1F51-C479-4350-A4EB-EDA504514F69}" type="pres">
      <dgm:prSet presAssocID="{48DC6A1C-89A5-4C82-8977-F6F8D6C173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04B3F4-8424-4C5F-823F-0CEEC2A47E09}" type="pres">
      <dgm:prSet presAssocID="{CDE9693C-3004-4F64-9F94-B7758B5A9C89}" presName="linNode" presStyleCnt="0"/>
      <dgm:spPr/>
    </dgm:pt>
    <dgm:pt modelId="{5B42A2E0-6A6A-4BDA-B8D2-6F657CD37CD0}" type="pres">
      <dgm:prSet presAssocID="{CDE9693C-3004-4F64-9F94-B7758B5A9C89}" presName="parentShp" presStyleLbl="node1" presStyleIdx="0" presStyleCnt="1" custScaleX="51017" custLinFactNeighborX="4252" custLinFactNeighborY="-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02F8C-221A-4902-ADE3-6DCEEA57A66F}" type="pres">
      <dgm:prSet presAssocID="{CDE9693C-3004-4F64-9F94-B7758B5A9C89}" presName="childShp" presStyleLbl="bgAccFollowNode1" presStyleIdx="0" presStyleCnt="1" custScaleX="141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B5185-15FF-4D2D-A768-8013CE479FB5}" srcId="{48DC6A1C-89A5-4C82-8977-F6F8D6C173F4}" destId="{CDE9693C-3004-4F64-9F94-B7758B5A9C89}" srcOrd="0" destOrd="0" parTransId="{CD7A6073-DD57-4E29-91D0-EB0196D31490}" sibTransId="{BBF482B9-5458-4B7C-8C0E-2DC194A7C1C0}"/>
    <dgm:cxn modelId="{A909FFD7-2A96-4594-9D11-22252437A2D7}" srcId="{CDE9693C-3004-4F64-9F94-B7758B5A9C89}" destId="{A553164C-CD14-403D-BC7C-6DC7932EC47B}" srcOrd="0" destOrd="0" parTransId="{5799B151-2895-48D7-B987-A6A4D4DFAB7F}" sibTransId="{88F3D5E1-73D2-4BEE-A8F2-9DF2F2AF1E28}"/>
    <dgm:cxn modelId="{D34364BE-3BFE-4319-9620-7EDF0353BCAE}" type="presOf" srcId="{CDE9693C-3004-4F64-9F94-B7758B5A9C89}" destId="{5B42A2E0-6A6A-4BDA-B8D2-6F657CD37CD0}" srcOrd="0" destOrd="0" presId="urn:microsoft.com/office/officeart/2005/8/layout/vList6"/>
    <dgm:cxn modelId="{9C88C927-799D-4807-AF7C-3CE23A0D7FB0}" type="presOf" srcId="{48DC6A1C-89A5-4C82-8977-F6F8D6C173F4}" destId="{24FD1F51-C479-4350-A4EB-EDA504514F69}" srcOrd="0" destOrd="0" presId="urn:microsoft.com/office/officeart/2005/8/layout/vList6"/>
    <dgm:cxn modelId="{F43B029A-EAF3-48B0-B245-9A1086AFF245}" type="presOf" srcId="{A553164C-CD14-403D-BC7C-6DC7932EC47B}" destId="{3A102F8C-221A-4902-ADE3-6DCEEA57A66F}" srcOrd="0" destOrd="0" presId="urn:microsoft.com/office/officeart/2005/8/layout/vList6"/>
    <dgm:cxn modelId="{BABB48F0-9E4A-4D41-955F-9A29826C5903}" type="presParOf" srcId="{24FD1F51-C479-4350-A4EB-EDA504514F69}" destId="{5D04B3F4-8424-4C5F-823F-0CEEC2A47E09}" srcOrd="0" destOrd="0" presId="urn:microsoft.com/office/officeart/2005/8/layout/vList6"/>
    <dgm:cxn modelId="{61C5166E-67E8-4144-A7B7-C3D9751F1713}" type="presParOf" srcId="{5D04B3F4-8424-4C5F-823F-0CEEC2A47E09}" destId="{5B42A2E0-6A6A-4BDA-B8D2-6F657CD37CD0}" srcOrd="0" destOrd="0" presId="urn:microsoft.com/office/officeart/2005/8/layout/vList6"/>
    <dgm:cxn modelId="{B98FE60A-FA54-47A6-BAD1-8498AC82A32B}" type="presParOf" srcId="{5D04B3F4-8424-4C5F-823F-0CEEC2A47E09}" destId="{3A102F8C-221A-4902-ADE3-6DCEEA57A66F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D6864-E7C1-4D94-803B-9B44159CBE7F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A54D2A49-C4D2-4D2B-A5B7-7ED2D035A03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0" dirty="0" smtClean="0"/>
            <a:t>Педагоги</a:t>
          </a:r>
          <a:endParaRPr lang="ru-RU" i="0" dirty="0"/>
        </a:p>
      </dgm:t>
    </dgm:pt>
    <dgm:pt modelId="{E4DAD2EE-217E-4B2D-869A-6F6584ECD059}" type="parTrans" cxnId="{4FDB9B38-4A76-4852-ABD6-33A09CBCEDB8}">
      <dgm:prSet/>
      <dgm:spPr/>
      <dgm:t>
        <a:bodyPr/>
        <a:lstStyle/>
        <a:p>
          <a:endParaRPr lang="ru-RU"/>
        </a:p>
      </dgm:t>
    </dgm:pt>
    <dgm:pt modelId="{4850750E-DFD8-4B4C-AD2E-78638AF35573}" type="sibTrans" cxnId="{4FDB9B38-4A76-4852-ABD6-33A09CBCEDB8}">
      <dgm:prSet/>
      <dgm:spPr/>
      <dgm:t>
        <a:bodyPr/>
        <a:lstStyle/>
        <a:p>
          <a:endParaRPr lang="ru-RU"/>
        </a:p>
      </dgm:t>
    </dgm:pt>
    <dgm:pt modelId="{34141F56-47DA-42A3-8F19-7DE0A455708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i="0" dirty="0" smtClean="0"/>
            <a:t>Дети</a:t>
          </a:r>
          <a:endParaRPr lang="ru-RU" i="0" dirty="0"/>
        </a:p>
      </dgm:t>
    </dgm:pt>
    <dgm:pt modelId="{EFBA8773-2812-44E4-8CE1-F0E2F066CEC5}" type="parTrans" cxnId="{A5DD892D-5DC2-489E-A98F-E9E8BC574F6F}">
      <dgm:prSet/>
      <dgm:spPr/>
      <dgm:t>
        <a:bodyPr/>
        <a:lstStyle/>
        <a:p>
          <a:endParaRPr lang="ru-RU"/>
        </a:p>
      </dgm:t>
    </dgm:pt>
    <dgm:pt modelId="{9B5C2986-DD49-4D4A-A9C6-A17A169AC700}" type="sibTrans" cxnId="{A5DD892D-5DC2-489E-A98F-E9E8BC574F6F}">
      <dgm:prSet/>
      <dgm:spPr/>
      <dgm:t>
        <a:bodyPr/>
        <a:lstStyle/>
        <a:p>
          <a:endParaRPr lang="ru-RU"/>
        </a:p>
      </dgm:t>
    </dgm:pt>
    <dgm:pt modelId="{A5ABC0F9-C42C-4AE4-AF02-A9EC4345DBB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i="0" dirty="0" smtClean="0"/>
            <a:t>Родители</a:t>
          </a:r>
          <a:endParaRPr lang="ru-RU" i="0" dirty="0"/>
        </a:p>
      </dgm:t>
    </dgm:pt>
    <dgm:pt modelId="{24E58ECF-65B9-4AF9-84D0-AEA7D9942C8C}" type="parTrans" cxnId="{ABB213D2-8A4B-4C16-BB7F-93676E01B278}">
      <dgm:prSet/>
      <dgm:spPr/>
      <dgm:t>
        <a:bodyPr/>
        <a:lstStyle/>
        <a:p>
          <a:endParaRPr lang="ru-RU"/>
        </a:p>
      </dgm:t>
    </dgm:pt>
    <dgm:pt modelId="{E074392D-37B9-4A1C-8251-860A48348308}" type="sibTrans" cxnId="{ABB213D2-8A4B-4C16-BB7F-93676E01B278}">
      <dgm:prSet/>
      <dgm:spPr/>
      <dgm:t>
        <a:bodyPr/>
        <a:lstStyle/>
        <a:p>
          <a:endParaRPr lang="ru-RU"/>
        </a:p>
      </dgm:t>
    </dgm:pt>
    <dgm:pt modelId="{F55EAA31-A778-4165-B22A-7A985D7B1DD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i="0" dirty="0" smtClean="0">
              <a:solidFill>
                <a:srgbClr val="002060"/>
              </a:solidFill>
            </a:rPr>
            <a:t>Социум</a:t>
          </a:r>
          <a:endParaRPr lang="ru-RU" i="0" dirty="0">
            <a:solidFill>
              <a:srgbClr val="002060"/>
            </a:solidFill>
          </a:endParaRPr>
        </a:p>
      </dgm:t>
    </dgm:pt>
    <dgm:pt modelId="{D373743C-15ED-4471-BC3A-B00544E95DBE}" type="parTrans" cxnId="{88E81191-10C1-4AA4-90D4-105303ABD554}">
      <dgm:prSet/>
      <dgm:spPr/>
      <dgm:t>
        <a:bodyPr/>
        <a:lstStyle/>
        <a:p>
          <a:endParaRPr lang="ru-RU"/>
        </a:p>
      </dgm:t>
    </dgm:pt>
    <dgm:pt modelId="{AE0419D8-C945-442F-8411-FE08766EA4DB}" type="sibTrans" cxnId="{88E81191-10C1-4AA4-90D4-105303ABD554}">
      <dgm:prSet/>
      <dgm:spPr/>
      <dgm:t>
        <a:bodyPr/>
        <a:lstStyle/>
        <a:p>
          <a:endParaRPr lang="ru-RU"/>
        </a:p>
      </dgm:t>
    </dgm:pt>
    <dgm:pt modelId="{002863EE-0326-463C-A0E9-2E0C9B4B0629}" type="pres">
      <dgm:prSet presAssocID="{24ED6864-E7C1-4D94-803B-9B44159CBE7F}" presName="CompostProcess" presStyleCnt="0">
        <dgm:presLayoutVars>
          <dgm:dir/>
          <dgm:resizeHandles val="exact"/>
        </dgm:presLayoutVars>
      </dgm:prSet>
      <dgm:spPr/>
    </dgm:pt>
    <dgm:pt modelId="{73A44F14-44AD-435D-BB67-8C06C9D95723}" type="pres">
      <dgm:prSet presAssocID="{24ED6864-E7C1-4D94-803B-9B44159CBE7F}" presName="arrow" presStyleLbl="bgShp" presStyleIdx="0" presStyleCnt="1" custLinFactNeighborX="-41"/>
      <dgm:spPr>
        <a:solidFill>
          <a:srgbClr val="7030A0"/>
        </a:solidFill>
      </dgm:spPr>
    </dgm:pt>
    <dgm:pt modelId="{971995FA-9659-4F2D-AF07-3C7B02FDBF6E}" type="pres">
      <dgm:prSet presAssocID="{24ED6864-E7C1-4D94-803B-9B44159CBE7F}" presName="linearProcess" presStyleCnt="0"/>
      <dgm:spPr/>
    </dgm:pt>
    <dgm:pt modelId="{EBCC55F5-BB27-490E-ADC7-6BA8978E2548}" type="pres">
      <dgm:prSet presAssocID="{A54D2A49-C4D2-4D2B-A5B7-7ED2D035A035}" presName="textNode" presStyleLbl="node1" presStyleIdx="0" presStyleCnt="4" custLinFactNeighborX="-16831" custLinFactNeighborY="-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3A759-D4D6-435A-9660-6B0332E3F423}" type="pres">
      <dgm:prSet presAssocID="{4850750E-DFD8-4B4C-AD2E-78638AF35573}" presName="sibTrans" presStyleCnt="0"/>
      <dgm:spPr/>
    </dgm:pt>
    <dgm:pt modelId="{4D2D07AD-7AC4-4FB8-84E0-A395A957F839}" type="pres">
      <dgm:prSet presAssocID="{34141F56-47DA-42A3-8F19-7DE0A455708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6B662-E130-4122-87B2-676721C938CD}" type="pres">
      <dgm:prSet presAssocID="{9B5C2986-DD49-4D4A-A9C6-A17A169AC700}" presName="sibTrans" presStyleCnt="0"/>
      <dgm:spPr/>
    </dgm:pt>
    <dgm:pt modelId="{30083F5B-72AE-4619-B37B-6049DEFC553A}" type="pres">
      <dgm:prSet presAssocID="{A5ABC0F9-C42C-4AE4-AF02-A9EC4345DBB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8B2DB-1FAA-43A1-A4C8-6CA51402BC8C}" type="pres">
      <dgm:prSet presAssocID="{E074392D-37B9-4A1C-8251-860A48348308}" presName="sibTrans" presStyleCnt="0"/>
      <dgm:spPr/>
    </dgm:pt>
    <dgm:pt modelId="{B3B4EC15-82CA-4EBD-A553-906FA499B08F}" type="pres">
      <dgm:prSet presAssocID="{F55EAA31-A778-4165-B22A-7A985D7B1DDA}" presName="textNode" presStyleLbl="node1" presStyleIdx="3" presStyleCnt="4" custLinFactNeighborX="10576" custLinFactNeighborY="-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213D2-8A4B-4C16-BB7F-93676E01B278}" srcId="{24ED6864-E7C1-4D94-803B-9B44159CBE7F}" destId="{A5ABC0F9-C42C-4AE4-AF02-A9EC4345DBB6}" srcOrd="2" destOrd="0" parTransId="{24E58ECF-65B9-4AF9-84D0-AEA7D9942C8C}" sibTransId="{E074392D-37B9-4A1C-8251-860A48348308}"/>
    <dgm:cxn modelId="{A5DD892D-5DC2-489E-A98F-E9E8BC574F6F}" srcId="{24ED6864-E7C1-4D94-803B-9B44159CBE7F}" destId="{34141F56-47DA-42A3-8F19-7DE0A4557083}" srcOrd="1" destOrd="0" parTransId="{EFBA8773-2812-44E4-8CE1-F0E2F066CEC5}" sibTransId="{9B5C2986-DD49-4D4A-A9C6-A17A169AC700}"/>
    <dgm:cxn modelId="{75D23C26-C570-4723-88AA-0CD64741E665}" type="presOf" srcId="{F55EAA31-A778-4165-B22A-7A985D7B1DDA}" destId="{B3B4EC15-82CA-4EBD-A553-906FA499B08F}" srcOrd="0" destOrd="0" presId="urn:microsoft.com/office/officeart/2005/8/layout/hProcess9"/>
    <dgm:cxn modelId="{4FDB9B38-4A76-4852-ABD6-33A09CBCEDB8}" srcId="{24ED6864-E7C1-4D94-803B-9B44159CBE7F}" destId="{A54D2A49-C4D2-4D2B-A5B7-7ED2D035A035}" srcOrd="0" destOrd="0" parTransId="{E4DAD2EE-217E-4B2D-869A-6F6584ECD059}" sibTransId="{4850750E-DFD8-4B4C-AD2E-78638AF35573}"/>
    <dgm:cxn modelId="{60ED4177-3C36-4F4D-A7C1-DBBB40942732}" type="presOf" srcId="{A5ABC0F9-C42C-4AE4-AF02-A9EC4345DBB6}" destId="{30083F5B-72AE-4619-B37B-6049DEFC553A}" srcOrd="0" destOrd="0" presId="urn:microsoft.com/office/officeart/2005/8/layout/hProcess9"/>
    <dgm:cxn modelId="{29BAE702-3F50-485B-844F-63B30D20F059}" type="presOf" srcId="{A54D2A49-C4D2-4D2B-A5B7-7ED2D035A035}" destId="{EBCC55F5-BB27-490E-ADC7-6BA8978E2548}" srcOrd="0" destOrd="0" presId="urn:microsoft.com/office/officeart/2005/8/layout/hProcess9"/>
    <dgm:cxn modelId="{7078C672-CDD8-4AA9-A786-6A7ECC8BE096}" type="presOf" srcId="{34141F56-47DA-42A3-8F19-7DE0A4557083}" destId="{4D2D07AD-7AC4-4FB8-84E0-A395A957F839}" srcOrd="0" destOrd="0" presId="urn:microsoft.com/office/officeart/2005/8/layout/hProcess9"/>
    <dgm:cxn modelId="{0563D85A-D594-4216-9FA6-B1B7AD1A1A48}" type="presOf" srcId="{24ED6864-E7C1-4D94-803B-9B44159CBE7F}" destId="{002863EE-0326-463C-A0E9-2E0C9B4B0629}" srcOrd="0" destOrd="0" presId="urn:microsoft.com/office/officeart/2005/8/layout/hProcess9"/>
    <dgm:cxn modelId="{88E81191-10C1-4AA4-90D4-105303ABD554}" srcId="{24ED6864-E7C1-4D94-803B-9B44159CBE7F}" destId="{F55EAA31-A778-4165-B22A-7A985D7B1DDA}" srcOrd="3" destOrd="0" parTransId="{D373743C-15ED-4471-BC3A-B00544E95DBE}" sibTransId="{AE0419D8-C945-442F-8411-FE08766EA4DB}"/>
    <dgm:cxn modelId="{7F8EB651-56CD-4C22-B13F-892FB85473AE}" type="presParOf" srcId="{002863EE-0326-463C-A0E9-2E0C9B4B0629}" destId="{73A44F14-44AD-435D-BB67-8C06C9D95723}" srcOrd="0" destOrd="0" presId="urn:microsoft.com/office/officeart/2005/8/layout/hProcess9"/>
    <dgm:cxn modelId="{F3349D8B-AB0F-4D3D-837C-82F67ECEBE91}" type="presParOf" srcId="{002863EE-0326-463C-A0E9-2E0C9B4B0629}" destId="{971995FA-9659-4F2D-AF07-3C7B02FDBF6E}" srcOrd="1" destOrd="0" presId="urn:microsoft.com/office/officeart/2005/8/layout/hProcess9"/>
    <dgm:cxn modelId="{4F0F0589-8825-4FBC-B08D-F3606E498EC2}" type="presParOf" srcId="{971995FA-9659-4F2D-AF07-3C7B02FDBF6E}" destId="{EBCC55F5-BB27-490E-ADC7-6BA8978E2548}" srcOrd="0" destOrd="0" presId="urn:microsoft.com/office/officeart/2005/8/layout/hProcess9"/>
    <dgm:cxn modelId="{FBEF08F9-1067-4B70-893F-93906716E432}" type="presParOf" srcId="{971995FA-9659-4F2D-AF07-3C7B02FDBF6E}" destId="{2E93A759-D4D6-435A-9660-6B0332E3F423}" srcOrd="1" destOrd="0" presId="urn:microsoft.com/office/officeart/2005/8/layout/hProcess9"/>
    <dgm:cxn modelId="{1D47E3E8-5CC4-4F30-B44A-4DEF43E8499B}" type="presParOf" srcId="{971995FA-9659-4F2D-AF07-3C7B02FDBF6E}" destId="{4D2D07AD-7AC4-4FB8-84E0-A395A957F839}" srcOrd="2" destOrd="0" presId="urn:microsoft.com/office/officeart/2005/8/layout/hProcess9"/>
    <dgm:cxn modelId="{ED70E07E-8BDD-4E9C-8C22-78BBC7AC3997}" type="presParOf" srcId="{971995FA-9659-4F2D-AF07-3C7B02FDBF6E}" destId="{B026B662-E130-4122-87B2-676721C938CD}" srcOrd="3" destOrd="0" presId="urn:microsoft.com/office/officeart/2005/8/layout/hProcess9"/>
    <dgm:cxn modelId="{7FC6700B-2102-4344-A226-863534E69040}" type="presParOf" srcId="{971995FA-9659-4F2D-AF07-3C7B02FDBF6E}" destId="{30083F5B-72AE-4619-B37B-6049DEFC553A}" srcOrd="4" destOrd="0" presId="urn:microsoft.com/office/officeart/2005/8/layout/hProcess9"/>
    <dgm:cxn modelId="{03FA6B6A-259D-4AE2-82D0-D10ECFFB2B57}" type="presParOf" srcId="{971995FA-9659-4F2D-AF07-3C7B02FDBF6E}" destId="{3AB8B2DB-1FAA-43A1-A4C8-6CA51402BC8C}" srcOrd="5" destOrd="0" presId="urn:microsoft.com/office/officeart/2005/8/layout/hProcess9"/>
    <dgm:cxn modelId="{B1EA0505-517D-4D14-8C2D-C35C2C824F42}" type="presParOf" srcId="{971995FA-9659-4F2D-AF07-3C7B02FDBF6E}" destId="{B3B4EC15-82CA-4EBD-A553-906FA499B08F}" srcOrd="6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B4F16C-03AD-4372-AC5E-8988317EE216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B641B8F-34D8-4CDD-BE2F-85B6BCF885D3}">
      <dgm:prSet phldrT="[Текст]"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/>
            <a:t>ПЕРВОЕ</a:t>
          </a:r>
          <a:endParaRPr lang="ru-RU" dirty="0"/>
        </a:p>
      </dgm:t>
    </dgm:pt>
    <dgm:pt modelId="{E8E70523-A358-4CB2-87C3-3D19D41A92EC}" type="parTrans" cxnId="{0727CEBE-B7FF-4681-90B2-6EDC25597946}">
      <dgm:prSet/>
      <dgm:spPr/>
      <dgm:t>
        <a:bodyPr/>
        <a:lstStyle/>
        <a:p>
          <a:endParaRPr lang="ru-RU"/>
        </a:p>
      </dgm:t>
    </dgm:pt>
    <dgm:pt modelId="{4A058BAC-C931-4360-B3D4-5E8F61DA331F}" type="sibTrans" cxnId="{0727CEBE-B7FF-4681-90B2-6EDC25597946}">
      <dgm:prSet/>
      <dgm:spPr/>
      <dgm:t>
        <a:bodyPr/>
        <a:lstStyle/>
        <a:p>
          <a:endParaRPr lang="ru-RU"/>
        </a:p>
      </dgm:t>
    </dgm:pt>
    <dgm:pt modelId="{0028A624-B32E-4C28-97E0-377EF1FA7B0E}">
      <dgm:prSet phldrT="[Текст]"/>
      <dgm:spPr/>
      <dgm:t>
        <a:bodyPr/>
        <a:lstStyle/>
        <a:p>
          <a:r>
            <a:rPr lang="ru-RU" dirty="0" smtClean="0"/>
            <a:t>профессиональный дизайн, направленный на благоустройство материально-культурного пространства, окружающего ребёнка,- так называемый «дизайн для детей», создаваемый взрослыми.</a:t>
          </a:r>
          <a:endParaRPr lang="ru-RU" dirty="0"/>
        </a:p>
      </dgm:t>
    </dgm:pt>
    <dgm:pt modelId="{1089D770-6501-43CE-B8EF-C73AFA92BB74}" type="parTrans" cxnId="{0240215B-4E11-441D-8666-69264BC6EE15}">
      <dgm:prSet/>
      <dgm:spPr/>
      <dgm:t>
        <a:bodyPr/>
        <a:lstStyle/>
        <a:p>
          <a:endParaRPr lang="ru-RU"/>
        </a:p>
      </dgm:t>
    </dgm:pt>
    <dgm:pt modelId="{D9FE6212-FCE7-49EA-8351-90EC7124181B}" type="sibTrans" cxnId="{0240215B-4E11-441D-8666-69264BC6EE15}">
      <dgm:prSet/>
      <dgm:spPr/>
      <dgm:t>
        <a:bodyPr/>
        <a:lstStyle/>
        <a:p>
          <a:endParaRPr lang="ru-RU"/>
        </a:p>
      </dgm:t>
    </dgm:pt>
    <dgm:pt modelId="{62BA5E2A-1D3D-4AFB-81E1-02DA64C3C3D9}">
      <dgm:prSet phldrT="[Текст]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/>
            <a:t>ВТОРОЕ</a:t>
          </a:r>
          <a:endParaRPr lang="ru-RU" dirty="0"/>
        </a:p>
      </dgm:t>
    </dgm:pt>
    <dgm:pt modelId="{9D0219F6-2662-4F96-A407-6AC4B43661B1}" type="parTrans" cxnId="{58FCCC1C-1576-498B-ADE4-2704B58FDC5E}">
      <dgm:prSet/>
      <dgm:spPr/>
      <dgm:t>
        <a:bodyPr/>
        <a:lstStyle/>
        <a:p>
          <a:endParaRPr lang="ru-RU"/>
        </a:p>
      </dgm:t>
    </dgm:pt>
    <dgm:pt modelId="{18E6756F-A15A-4D20-A23E-07E99A65B451}" type="sibTrans" cxnId="{58FCCC1C-1576-498B-ADE4-2704B58FDC5E}">
      <dgm:prSet/>
      <dgm:spPr/>
      <dgm:t>
        <a:bodyPr/>
        <a:lstStyle/>
        <a:p>
          <a:endParaRPr lang="ru-RU"/>
        </a:p>
      </dgm:t>
    </dgm:pt>
    <dgm:pt modelId="{FA8550C7-4822-4E6C-A804-B450108DDF6A}">
      <dgm:prSet phldrT="[Текст]"/>
      <dgm:spPr/>
      <dgm:t>
        <a:bodyPr/>
        <a:lstStyle/>
        <a:p>
          <a:r>
            <a:rPr lang="ru-RU" dirty="0" smtClean="0"/>
            <a:t>роль дизайна в </a:t>
          </a:r>
          <a:r>
            <a:rPr lang="ru-RU" dirty="0" err="1" smtClean="0"/>
            <a:t>эстетизации</a:t>
          </a:r>
          <a:r>
            <a:rPr lang="ru-RU" dirty="0" smtClean="0"/>
            <a:t> всей среды жизнеобеспечения людей.</a:t>
          </a:r>
          <a:endParaRPr lang="ru-RU" dirty="0"/>
        </a:p>
      </dgm:t>
    </dgm:pt>
    <dgm:pt modelId="{5455D493-4F9D-47B6-803B-EEB9D46B8675}" type="parTrans" cxnId="{B1401115-5FEF-48B2-A789-1EFD72656288}">
      <dgm:prSet/>
      <dgm:spPr/>
      <dgm:t>
        <a:bodyPr/>
        <a:lstStyle/>
        <a:p>
          <a:endParaRPr lang="ru-RU"/>
        </a:p>
      </dgm:t>
    </dgm:pt>
    <dgm:pt modelId="{F30CDF5E-4D9D-4F37-94F5-05A72A4C686B}" type="sibTrans" cxnId="{B1401115-5FEF-48B2-A789-1EFD72656288}">
      <dgm:prSet/>
      <dgm:spPr/>
      <dgm:t>
        <a:bodyPr/>
        <a:lstStyle/>
        <a:p>
          <a:endParaRPr lang="ru-RU"/>
        </a:p>
      </dgm:t>
    </dgm:pt>
    <dgm:pt modelId="{6CF251AA-DB2E-4E9D-B862-D2A463CC8112}">
      <dgm:prSet phldrT="[Текст]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/>
            <a:t>ТРЕТЬЕ</a:t>
          </a:r>
          <a:endParaRPr lang="ru-RU" dirty="0"/>
        </a:p>
      </dgm:t>
    </dgm:pt>
    <dgm:pt modelId="{F96ED74B-667C-4646-9503-766332EFDEA6}" type="parTrans" cxnId="{AD612B77-9B56-4772-8A43-C4EA7A24811D}">
      <dgm:prSet/>
      <dgm:spPr/>
      <dgm:t>
        <a:bodyPr/>
        <a:lstStyle/>
        <a:p>
          <a:endParaRPr lang="ru-RU"/>
        </a:p>
      </dgm:t>
    </dgm:pt>
    <dgm:pt modelId="{E028ED4F-8F3A-4B14-8C84-4318B7B6C624}" type="sibTrans" cxnId="{AD612B77-9B56-4772-8A43-C4EA7A24811D}">
      <dgm:prSet/>
      <dgm:spPr/>
      <dgm:t>
        <a:bodyPr/>
        <a:lstStyle/>
        <a:p>
          <a:endParaRPr lang="ru-RU"/>
        </a:p>
      </dgm:t>
    </dgm:pt>
    <dgm:pt modelId="{0F21DE18-9D33-403D-A7CE-52C17A7869BF}">
      <dgm:prSet phldrT="[Текст]"/>
      <dgm:spPr/>
      <dgm:t>
        <a:bodyPr/>
        <a:lstStyle/>
        <a:p>
          <a:r>
            <a:rPr lang="ru-RU" dirty="0" smtClean="0"/>
            <a:t>«детский дизайн», т.е. непосредственное участие детей в </a:t>
          </a:r>
          <a:r>
            <a:rPr lang="ru-RU" dirty="0" err="1" smtClean="0"/>
            <a:t>эстетизации</a:t>
          </a:r>
          <a:r>
            <a:rPr lang="ru-RU" dirty="0" smtClean="0"/>
            <a:t> своего быта.</a:t>
          </a:r>
          <a:endParaRPr lang="ru-RU" dirty="0"/>
        </a:p>
      </dgm:t>
    </dgm:pt>
    <dgm:pt modelId="{FF692065-D89A-4104-A72D-BFDB2D79B024}" type="parTrans" cxnId="{32C01FC1-8350-49B9-8FF0-1301448238AD}">
      <dgm:prSet/>
      <dgm:spPr/>
      <dgm:t>
        <a:bodyPr/>
        <a:lstStyle/>
        <a:p>
          <a:endParaRPr lang="ru-RU"/>
        </a:p>
      </dgm:t>
    </dgm:pt>
    <dgm:pt modelId="{913707EE-506E-4B3C-B5B3-100E43F588A1}" type="sibTrans" cxnId="{32C01FC1-8350-49B9-8FF0-1301448238AD}">
      <dgm:prSet/>
      <dgm:spPr/>
      <dgm:t>
        <a:bodyPr/>
        <a:lstStyle/>
        <a:p>
          <a:endParaRPr lang="ru-RU"/>
        </a:p>
      </dgm:t>
    </dgm:pt>
    <dgm:pt modelId="{8488BA33-55D8-45BD-8B7A-C23F299ECE5B}" type="pres">
      <dgm:prSet presAssocID="{B1B4F16C-03AD-4372-AC5E-8988317EE2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0287D-CCA4-4070-B569-AEE0ADAE8253}" type="pres">
      <dgm:prSet presAssocID="{BB641B8F-34D8-4CDD-BE2F-85B6BCF885D3}" presName="linNode" presStyleCnt="0"/>
      <dgm:spPr/>
    </dgm:pt>
    <dgm:pt modelId="{7AF747CE-3E03-4E22-A1AE-B660B319DFB9}" type="pres">
      <dgm:prSet presAssocID="{BB641B8F-34D8-4CDD-BE2F-85B6BCF885D3}" presName="parentText" presStyleLbl="node1" presStyleIdx="0" presStyleCnt="3" custScaleX="66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D62EC-BB95-435B-BA1C-C522F77B2106}" type="pres">
      <dgm:prSet presAssocID="{BB641B8F-34D8-4CDD-BE2F-85B6BCF885D3}" presName="descendantText" presStyleLbl="alignAccFollowNode1" presStyleIdx="0" presStyleCnt="3" custScaleX="166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45E9-A85E-4FEA-9155-2ED98745028D}" type="pres">
      <dgm:prSet presAssocID="{4A058BAC-C931-4360-B3D4-5E8F61DA331F}" presName="sp" presStyleCnt="0"/>
      <dgm:spPr/>
    </dgm:pt>
    <dgm:pt modelId="{20FEC9AF-7489-4267-8D73-B16470936FA9}" type="pres">
      <dgm:prSet presAssocID="{62BA5E2A-1D3D-4AFB-81E1-02DA64C3C3D9}" presName="linNode" presStyleCnt="0"/>
      <dgm:spPr/>
    </dgm:pt>
    <dgm:pt modelId="{93291D77-7632-4A94-B965-E887270AF0E1}" type="pres">
      <dgm:prSet presAssocID="{62BA5E2A-1D3D-4AFB-81E1-02DA64C3C3D9}" presName="parentText" presStyleLbl="node1" presStyleIdx="1" presStyleCnt="3" custScaleX="51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14A1-6172-442F-B305-3D5AAACAF9A0}" type="pres">
      <dgm:prSet presAssocID="{62BA5E2A-1D3D-4AFB-81E1-02DA64C3C3D9}" presName="descendantText" presStyleLbl="alignAccFollowNode1" presStyleIdx="1" presStyleCnt="3" custScaleX="127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E625-4EBE-4488-A1E8-4AE94EF2D408}" type="pres">
      <dgm:prSet presAssocID="{18E6756F-A15A-4D20-A23E-07E99A65B451}" presName="sp" presStyleCnt="0"/>
      <dgm:spPr/>
    </dgm:pt>
    <dgm:pt modelId="{42C04395-976D-41AE-870D-F5F4A6411849}" type="pres">
      <dgm:prSet presAssocID="{6CF251AA-DB2E-4E9D-B862-D2A463CC8112}" presName="linNode" presStyleCnt="0"/>
      <dgm:spPr/>
    </dgm:pt>
    <dgm:pt modelId="{4773F072-36A2-4E47-B9CF-FDBD535976FD}" type="pres">
      <dgm:prSet presAssocID="{6CF251AA-DB2E-4E9D-B862-D2A463CC8112}" presName="parentText" presStyleLbl="node1" presStyleIdx="2" presStyleCnt="3" custScaleX="51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31E99-3FB9-44C5-B675-E8246536532A}" type="pres">
      <dgm:prSet presAssocID="{6CF251AA-DB2E-4E9D-B862-D2A463CC8112}" presName="descendantText" presStyleLbl="alignAccFollowNode1" presStyleIdx="2" presStyleCnt="3" custScaleX="12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85B59-BF4D-492D-86DD-CFDDEC9EA2AA}" type="presOf" srcId="{0F21DE18-9D33-403D-A7CE-52C17A7869BF}" destId="{01331E99-3FB9-44C5-B675-E8246536532A}" srcOrd="0" destOrd="0" presId="urn:microsoft.com/office/officeart/2005/8/layout/vList5"/>
    <dgm:cxn modelId="{53A8908C-4200-4CF7-BF24-D883FE525CE7}" type="presOf" srcId="{62BA5E2A-1D3D-4AFB-81E1-02DA64C3C3D9}" destId="{93291D77-7632-4A94-B965-E887270AF0E1}" srcOrd="0" destOrd="0" presId="urn:microsoft.com/office/officeart/2005/8/layout/vList5"/>
    <dgm:cxn modelId="{9095CBD6-EE4C-4CC5-A251-354CFA44946E}" type="presOf" srcId="{6CF251AA-DB2E-4E9D-B862-D2A463CC8112}" destId="{4773F072-36A2-4E47-B9CF-FDBD535976FD}" srcOrd="0" destOrd="0" presId="urn:microsoft.com/office/officeart/2005/8/layout/vList5"/>
    <dgm:cxn modelId="{24B9D07D-5849-464D-B838-CA9D277DC0B6}" type="presOf" srcId="{0028A624-B32E-4C28-97E0-377EF1FA7B0E}" destId="{1F2D62EC-BB95-435B-BA1C-C522F77B2106}" srcOrd="0" destOrd="0" presId="urn:microsoft.com/office/officeart/2005/8/layout/vList5"/>
    <dgm:cxn modelId="{32C01FC1-8350-49B9-8FF0-1301448238AD}" srcId="{6CF251AA-DB2E-4E9D-B862-D2A463CC8112}" destId="{0F21DE18-9D33-403D-A7CE-52C17A7869BF}" srcOrd="0" destOrd="0" parTransId="{FF692065-D89A-4104-A72D-BFDB2D79B024}" sibTransId="{913707EE-506E-4B3C-B5B3-100E43F588A1}"/>
    <dgm:cxn modelId="{9DCC9699-010F-437B-A276-3406FFDBBA32}" type="presOf" srcId="{BB641B8F-34D8-4CDD-BE2F-85B6BCF885D3}" destId="{7AF747CE-3E03-4E22-A1AE-B660B319DFB9}" srcOrd="0" destOrd="0" presId="urn:microsoft.com/office/officeart/2005/8/layout/vList5"/>
    <dgm:cxn modelId="{0727CEBE-B7FF-4681-90B2-6EDC25597946}" srcId="{B1B4F16C-03AD-4372-AC5E-8988317EE216}" destId="{BB641B8F-34D8-4CDD-BE2F-85B6BCF885D3}" srcOrd="0" destOrd="0" parTransId="{E8E70523-A358-4CB2-87C3-3D19D41A92EC}" sibTransId="{4A058BAC-C931-4360-B3D4-5E8F61DA331F}"/>
    <dgm:cxn modelId="{0240215B-4E11-441D-8666-69264BC6EE15}" srcId="{BB641B8F-34D8-4CDD-BE2F-85B6BCF885D3}" destId="{0028A624-B32E-4C28-97E0-377EF1FA7B0E}" srcOrd="0" destOrd="0" parTransId="{1089D770-6501-43CE-B8EF-C73AFA92BB74}" sibTransId="{D9FE6212-FCE7-49EA-8351-90EC7124181B}"/>
    <dgm:cxn modelId="{58FCCC1C-1576-498B-ADE4-2704B58FDC5E}" srcId="{B1B4F16C-03AD-4372-AC5E-8988317EE216}" destId="{62BA5E2A-1D3D-4AFB-81E1-02DA64C3C3D9}" srcOrd="1" destOrd="0" parTransId="{9D0219F6-2662-4F96-A407-6AC4B43661B1}" sibTransId="{18E6756F-A15A-4D20-A23E-07E99A65B451}"/>
    <dgm:cxn modelId="{D2E09F13-7DD6-4EB2-949E-8E82F2988711}" type="presOf" srcId="{FA8550C7-4822-4E6C-A804-B450108DDF6A}" destId="{F48A14A1-6172-442F-B305-3D5AAACAF9A0}" srcOrd="0" destOrd="0" presId="urn:microsoft.com/office/officeart/2005/8/layout/vList5"/>
    <dgm:cxn modelId="{29918118-B281-4A86-90A1-5B514F9FF7B3}" type="presOf" srcId="{B1B4F16C-03AD-4372-AC5E-8988317EE216}" destId="{8488BA33-55D8-45BD-8B7A-C23F299ECE5B}" srcOrd="0" destOrd="0" presId="urn:microsoft.com/office/officeart/2005/8/layout/vList5"/>
    <dgm:cxn modelId="{AD612B77-9B56-4772-8A43-C4EA7A24811D}" srcId="{B1B4F16C-03AD-4372-AC5E-8988317EE216}" destId="{6CF251AA-DB2E-4E9D-B862-D2A463CC8112}" srcOrd="2" destOrd="0" parTransId="{F96ED74B-667C-4646-9503-766332EFDEA6}" sibTransId="{E028ED4F-8F3A-4B14-8C84-4318B7B6C624}"/>
    <dgm:cxn modelId="{B1401115-5FEF-48B2-A789-1EFD72656288}" srcId="{62BA5E2A-1D3D-4AFB-81E1-02DA64C3C3D9}" destId="{FA8550C7-4822-4E6C-A804-B450108DDF6A}" srcOrd="0" destOrd="0" parTransId="{5455D493-4F9D-47B6-803B-EEB9D46B8675}" sibTransId="{F30CDF5E-4D9D-4F37-94F5-05A72A4C686B}"/>
    <dgm:cxn modelId="{C70EC0F5-42DD-4C5F-8D5A-B83789531222}" type="presParOf" srcId="{8488BA33-55D8-45BD-8B7A-C23F299ECE5B}" destId="{A920287D-CCA4-4070-B569-AEE0ADAE8253}" srcOrd="0" destOrd="0" presId="urn:microsoft.com/office/officeart/2005/8/layout/vList5"/>
    <dgm:cxn modelId="{038FD507-0B15-46D2-9856-F075440D0B98}" type="presParOf" srcId="{A920287D-CCA4-4070-B569-AEE0ADAE8253}" destId="{7AF747CE-3E03-4E22-A1AE-B660B319DFB9}" srcOrd="0" destOrd="0" presId="urn:microsoft.com/office/officeart/2005/8/layout/vList5"/>
    <dgm:cxn modelId="{C4869140-2173-419C-A917-A9A4D6FACB2A}" type="presParOf" srcId="{A920287D-CCA4-4070-B569-AEE0ADAE8253}" destId="{1F2D62EC-BB95-435B-BA1C-C522F77B2106}" srcOrd="1" destOrd="0" presId="urn:microsoft.com/office/officeart/2005/8/layout/vList5"/>
    <dgm:cxn modelId="{F5D3817D-6DF2-4CDC-B0DC-BFBC92A69308}" type="presParOf" srcId="{8488BA33-55D8-45BD-8B7A-C23F299ECE5B}" destId="{66E045E9-A85E-4FEA-9155-2ED98745028D}" srcOrd="1" destOrd="0" presId="urn:microsoft.com/office/officeart/2005/8/layout/vList5"/>
    <dgm:cxn modelId="{39D86A94-6334-41AD-9A50-966777A8CC13}" type="presParOf" srcId="{8488BA33-55D8-45BD-8B7A-C23F299ECE5B}" destId="{20FEC9AF-7489-4267-8D73-B16470936FA9}" srcOrd="2" destOrd="0" presId="urn:microsoft.com/office/officeart/2005/8/layout/vList5"/>
    <dgm:cxn modelId="{79E61AD7-B0A3-4708-944F-522FBC2FA343}" type="presParOf" srcId="{20FEC9AF-7489-4267-8D73-B16470936FA9}" destId="{93291D77-7632-4A94-B965-E887270AF0E1}" srcOrd="0" destOrd="0" presId="urn:microsoft.com/office/officeart/2005/8/layout/vList5"/>
    <dgm:cxn modelId="{18FC508B-F7B4-417A-88F1-9C5C31143A61}" type="presParOf" srcId="{20FEC9AF-7489-4267-8D73-B16470936FA9}" destId="{F48A14A1-6172-442F-B305-3D5AAACAF9A0}" srcOrd="1" destOrd="0" presId="urn:microsoft.com/office/officeart/2005/8/layout/vList5"/>
    <dgm:cxn modelId="{9341AF82-D317-45BD-8735-DA4EE96B442A}" type="presParOf" srcId="{8488BA33-55D8-45BD-8B7A-C23F299ECE5B}" destId="{CEC8E625-4EBE-4488-A1E8-4AE94EF2D408}" srcOrd="3" destOrd="0" presId="urn:microsoft.com/office/officeart/2005/8/layout/vList5"/>
    <dgm:cxn modelId="{FA5C211E-03F1-4BAC-926B-4B29D1714620}" type="presParOf" srcId="{8488BA33-55D8-45BD-8B7A-C23F299ECE5B}" destId="{42C04395-976D-41AE-870D-F5F4A6411849}" srcOrd="4" destOrd="0" presId="urn:microsoft.com/office/officeart/2005/8/layout/vList5"/>
    <dgm:cxn modelId="{4B132A55-0944-427F-9606-0BD5C38B1634}" type="presParOf" srcId="{42C04395-976D-41AE-870D-F5F4A6411849}" destId="{4773F072-36A2-4E47-B9CF-FDBD535976FD}" srcOrd="0" destOrd="0" presId="urn:microsoft.com/office/officeart/2005/8/layout/vList5"/>
    <dgm:cxn modelId="{A7463CD2-4B1C-42AA-8B21-567F3BEC196E}" type="presParOf" srcId="{42C04395-976D-41AE-870D-F5F4A6411849}" destId="{01331E99-3FB9-44C5-B675-E8246536532A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F8ADB2-4959-4F5F-A725-1986DE7F6179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6B90FE-BAEE-409C-B7FC-64021D86D17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Georgia" pitchFamily="18" charset="0"/>
            </a:rPr>
            <a:t>Восприятия детьми окружающей среды</a:t>
          </a:r>
          <a:endParaRPr lang="ru-RU" b="1" dirty="0">
            <a:solidFill>
              <a:srgbClr val="FFFF00"/>
            </a:solidFill>
          </a:endParaRPr>
        </a:p>
      </dgm:t>
    </dgm:pt>
    <dgm:pt modelId="{10DFBF35-F77F-40D6-BE35-FA6673D1C5D7}" type="parTrans" cxnId="{0897C0BD-580C-4615-B192-64A38749A15E}">
      <dgm:prSet/>
      <dgm:spPr/>
      <dgm:t>
        <a:bodyPr/>
        <a:lstStyle/>
        <a:p>
          <a:endParaRPr lang="ru-RU"/>
        </a:p>
      </dgm:t>
    </dgm:pt>
    <dgm:pt modelId="{EB17A800-763F-48B5-9D88-1799F86AE172}" type="sibTrans" cxnId="{0897C0BD-580C-4615-B192-64A38749A15E}">
      <dgm:prSet/>
      <dgm:spPr/>
      <dgm:t>
        <a:bodyPr/>
        <a:lstStyle/>
        <a:p>
          <a:endParaRPr lang="ru-RU"/>
        </a:p>
      </dgm:t>
    </dgm:pt>
    <dgm:pt modelId="{EBE2ED6F-FAE0-4B65-A676-6CFFE92E12B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кукольно-игровая</a:t>
          </a:r>
          <a:endParaRPr lang="ru-RU" b="1" dirty="0">
            <a:solidFill>
              <a:srgbClr val="FFFF00"/>
            </a:solidFill>
          </a:endParaRPr>
        </a:p>
      </dgm:t>
    </dgm:pt>
    <dgm:pt modelId="{BCA9C277-187F-42F8-B088-2FDC9D629020}" type="parTrans" cxnId="{D4DA2CB1-C37E-4FF2-9129-68B78A7B594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61A5E7D4-7B00-4C31-80C4-AEEAD5FDF8A9}" type="sibTrans" cxnId="{D4DA2CB1-C37E-4FF2-9129-68B78A7B5943}">
      <dgm:prSet/>
      <dgm:spPr/>
      <dgm:t>
        <a:bodyPr/>
        <a:lstStyle/>
        <a:p>
          <a:endParaRPr lang="ru-RU"/>
        </a:p>
      </dgm:t>
    </dgm:pt>
    <dgm:pt modelId="{09F9B671-9DE2-49FE-8490-054D03A1D4A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детская</a:t>
          </a:r>
          <a:endParaRPr lang="ru-RU" b="1" dirty="0">
            <a:solidFill>
              <a:srgbClr val="000099"/>
            </a:solidFill>
          </a:endParaRPr>
        </a:p>
      </dgm:t>
    </dgm:pt>
    <dgm:pt modelId="{5715829B-4593-4978-A922-A50BA711B515}" type="parTrans" cxnId="{9F3297BC-928B-4D56-A483-83F994DCD76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E2BE113-DF5C-4415-AF69-39F4E07272F6}" type="sibTrans" cxnId="{9F3297BC-928B-4D56-A483-83F994DCD763}">
      <dgm:prSet/>
      <dgm:spPr/>
      <dgm:t>
        <a:bodyPr/>
        <a:lstStyle/>
        <a:p>
          <a:endParaRPr lang="ru-RU"/>
        </a:p>
      </dgm:t>
    </dgm:pt>
    <dgm:pt modelId="{B077D9F9-9CD0-4B84-AD67-2EB9A2DB23F1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взрослая</a:t>
          </a:r>
          <a:endParaRPr lang="ru-RU" b="1" dirty="0">
            <a:solidFill>
              <a:srgbClr val="000099"/>
            </a:solidFill>
          </a:endParaRPr>
        </a:p>
      </dgm:t>
    </dgm:pt>
    <dgm:pt modelId="{4FE1CA24-AEC7-48CE-A42A-CFA473064420}" type="parTrans" cxnId="{21CAC3C1-9A2D-40FB-9E18-BFC14FDF1E89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C29D492-76B2-4F67-BDAA-F2CF1C2D976A}" type="sibTrans" cxnId="{21CAC3C1-9A2D-40FB-9E18-BFC14FDF1E89}">
      <dgm:prSet/>
      <dgm:spPr/>
      <dgm:t>
        <a:bodyPr/>
        <a:lstStyle/>
        <a:p>
          <a:endParaRPr lang="ru-RU"/>
        </a:p>
      </dgm:t>
    </dgm:pt>
    <dgm:pt modelId="{6167F2B6-20A6-45F6-9BE9-65DAE53A74B8}" type="pres">
      <dgm:prSet presAssocID="{A5F8ADB2-4959-4F5F-A725-1986DE7F61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39C99-F5CE-4339-95E8-CF58D384C063}" type="pres">
      <dgm:prSet presAssocID="{976B90FE-BAEE-409C-B7FC-64021D86D17C}" presName="centerShape" presStyleLbl="node0" presStyleIdx="0" presStyleCnt="1" custScaleX="154016"/>
      <dgm:spPr/>
      <dgm:t>
        <a:bodyPr/>
        <a:lstStyle/>
        <a:p>
          <a:endParaRPr lang="ru-RU"/>
        </a:p>
      </dgm:t>
    </dgm:pt>
    <dgm:pt modelId="{C7DE6F6E-28AF-4A80-A460-339FFEFBF83C}" type="pres">
      <dgm:prSet presAssocID="{BCA9C277-187F-42F8-B088-2FDC9D629020}" presName="parTrans" presStyleLbl="bgSibTrans2D1" presStyleIdx="0" presStyleCnt="3" custAng="11499757" custScaleX="34139" custLinFactNeighborX="16438" custLinFactNeighborY="87558"/>
      <dgm:spPr/>
      <dgm:t>
        <a:bodyPr/>
        <a:lstStyle/>
        <a:p>
          <a:endParaRPr lang="ru-RU"/>
        </a:p>
      </dgm:t>
    </dgm:pt>
    <dgm:pt modelId="{7700FBE2-0C2D-44DC-B9C4-40A83DA41F21}" type="pres">
      <dgm:prSet presAssocID="{EBE2ED6F-FAE0-4B65-A676-6CFFE92E12B2}" presName="node" presStyleLbl="node1" presStyleIdx="0" presStyleCnt="3" custRadScaleRad="113851" custRadScaleInc="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18B20-DD50-4560-9F89-55155D9649ED}" type="pres">
      <dgm:prSet presAssocID="{5715829B-4593-4978-A922-A50BA711B515}" presName="parTrans" presStyleLbl="bgSibTrans2D1" presStyleIdx="1" presStyleCnt="3" custAng="10800000" custFlipHor="1" custScaleX="54490" custLinFactNeighborX="-1849" custLinFactNeighborY="76824"/>
      <dgm:spPr/>
      <dgm:t>
        <a:bodyPr/>
        <a:lstStyle/>
        <a:p>
          <a:endParaRPr lang="ru-RU"/>
        </a:p>
      </dgm:t>
    </dgm:pt>
    <dgm:pt modelId="{FDB8A7AC-EED1-4C88-99EA-42A6F5D431B6}" type="pres">
      <dgm:prSet presAssocID="{09F9B671-9DE2-49FE-8490-054D03A1D4A4}" presName="node" presStyleLbl="node1" presStyleIdx="1" presStyleCnt="3" custRadScaleRad="97106" custRadScaleInc="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EFC96-27EB-4680-9721-C61AEBBD3407}" type="pres">
      <dgm:prSet presAssocID="{4FE1CA24-AEC7-48CE-A42A-CFA473064420}" presName="parTrans" presStyleLbl="bgSibTrans2D1" presStyleIdx="2" presStyleCnt="3" custAng="9991795" custScaleX="36459" custLinFactNeighborX="-15499" custLinFactNeighborY="82890"/>
      <dgm:spPr/>
      <dgm:t>
        <a:bodyPr/>
        <a:lstStyle/>
        <a:p>
          <a:endParaRPr lang="ru-RU"/>
        </a:p>
      </dgm:t>
    </dgm:pt>
    <dgm:pt modelId="{2D784AB7-9DB3-44CF-9C81-B56444338B8C}" type="pres">
      <dgm:prSet presAssocID="{B077D9F9-9CD0-4B84-AD67-2EB9A2DB23F1}" presName="node" presStyleLbl="node1" presStyleIdx="2" presStyleCnt="3" custRadScaleRad="105517" custRadScaleInc="-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6060C-1BE8-4933-BBE5-A2F409CB8067}" type="presOf" srcId="{4FE1CA24-AEC7-48CE-A42A-CFA473064420}" destId="{9DCEFC96-27EB-4680-9721-C61AEBBD3407}" srcOrd="0" destOrd="0" presId="urn:microsoft.com/office/officeart/2005/8/layout/radial4"/>
    <dgm:cxn modelId="{9F3297BC-928B-4D56-A483-83F994DCD763}" srcId="{976B90FE-BAEE-409C-B7FC-64021D86D17C}" destId="{09F9B671-9DE2-49FE-8490-054D03A1D4A4}" srcOrd="1" destOrd="0" parTransId="{5715829B-4593-4978-A922-A50BA711B515}" sibTransId="{BE2BE113-DF5C-4415-AF69-39F4E07272F6}"/>
    <dgm:cxn modelId="{B851DAB7-7CDB-48FB-9EA3-18AFEBE8AFB9}" type="presOf" srcId="{BCA9C277-187F-42F8-B088-2FDC9D629020}" destId="{C7DE6F6E-28AF-4A80-A460-339FFEFBF83C}" srcOrd="0" destOrd="0" presId="urn:microsoft.com/office/officeart/2005/8/layout/radial4"/>
    <dgm:cxn modelId="{E3DF9D5E-9F59-43AD-8519-9E28BE96C918}" type="presOf" srcId="{B077D9F9-9CD0-4B84-AD67-2EB9A2DB23F1}" destId="{2D784AB7-9DB3-44CF-9C81-B56444338B8C}" srcOrd="0" destOrd="0" presId="urn:microsoft.com/office/officeart/2005/8/layout/radial4"/>
    <dgm:cxn modelId="{1A732671-734F-4725-ABBA-A35BA0C67936}" type="presOf" srcId="{5715829B-4593-4978-A922-A50BA711B515}" destId="{B7418B20-DD50-4560-9F89-55155D9649ED}" srcOrd="0" destOrd="0" presId="urn:microsoft.com/office/officeart/2005/8/layout/radial4"/>
    <dgm:cxn modelId="{425AC4A4-373D-43C2-9DB7-98A7FD0B6D4F}" type="presOf" srcId="{976B90FE-BAEE-409C-B7FC-64021D86D17C}" destId="{B9839C99-F5CE-4339-95E8-CF58D384C063}" srcOrd="0" destOrd="0" presId="urn:microsoft.com/office/officeart/2005/8/layout/radial4"/>
    <dgm:cxn modelId="{720E275F-FA0F-46CF-8AB3-B6A3204B4F16}" type="presOf" srcId="{A5F8ADB2-4959-4F5F-A725-1986DE7F6179}" destId="{6167F2B6-20A6-45F6-9BE9-65DAE53A74B8}" srcOrd="0" destOrd="0" presId="urn:microsoft.com/office/officeart/2005/8/layout/radial4"/>
    <dgm:cxn modelId="{D4DA2CB1-C37E-4FF2-9129-68B78A7B5943}" srcId="{976B90FE-BAEE-409C-B7FC-64021D86D17C}" destId="{EBE2ED6F-FAE0-4B65-A676-6CFFE92E12B2}" srcOrd="0" destOrd="0" parTransId="{BCA9C277-187F-42F8-B088-2FDC9D629020}" sibTransId="{61A5E7D4-7B00-4C31-80C4-AEEAD5FDF8A9}"/>
    <dgm:cxn modelId="{21CAC3C1-9A2D-40FB-9E18-BFC14FDF1E89}" srcId="{976B90FE-BAEE-409C-B7FC-64021D86D17C}" destId="{B077D9F9-9CD0-4B84-AD67-2EB9A2DB23F1}" srcOrd="2" destOrd="0" parTransId="{4FE1CA24-AEC7-48CE-A42A-CFA473064420}" sibTransId="{BC29D492-76B2-4F67-BDAA-F2CF1C2D976A}"/>
    <dgm:cxn modelId="{8B4273AF-0505-4217-A4B5-94613D6BAE0A}" type="presOf" srcId="{09F9B671-9DE2-49FE-8490-054D03A1D4A4}" destId="{FDB8A7AC-EED1-4C88-99EA-42A6F5D431B6}" srcOrd="0" destOrd="0" presId="urn:microsoft.com/office/officeart/2005/8/layout/radial4"/>
    <dgm:cxn modelId="{0897C0BD-580C-4615-B192-64A38749A15E}" srcId="{A5F8ADB2-4959-4F5F-A725-1986DE7F6179}" destId="{976B90FE-BAEE-409C-B7FC-64021D86D17C}" srcOrd="0" destOrd="0" parTransId="{10DFBF35-F77F-40D6-BE35-FA6673D1C5D7}" sibTransId="{EB17A800-763F-48B5-9D88-1799F86AE172}"/>
    <dgm:cxn modelId="{87E5D7F8-D5DE-4BFB-BFE9-06EB4943DAD4}" type="presOf" srcId="{EBE2ED6F-FAE0-4B65-A676-6CFFE92E12B2}" destId="{7700FBE2-0C2D-44DC-B9C4-40A83DA41F21}" srcOrd="0" destOrd="0" presId="urn:microsoft.com/office/officeart/2005/8/layout/radial4"/>
    <dgm:cxn modelId="{B8944A1E-502D-4A55-87C8-D11458952D8C}" type="presParOf" srcId="{6167F2B6-20A6-45F6-9BE9-65DAE53A74B8}" destId="{B9839C99-F5CE-4339-95E8-CF58D384C063}" srcOrd="0" destOrd="0" presId="urn:microsoft.com/office/officeart/2005/8/layout/radial4"/>
    <dgm:cxn modelId="{C9EF82FE-D687-4344-BD7A-ACE36BAFF867}" type="presParOf" srcId="{6167F2B6-20A6-45F6-9BE9-65DAE53A74B8}" destId="{C7DE6F6E-28AF-4A80-A460-339FFEFBF83C}" srcOrd="1" destOrd="0" presId="urn:microsoft.com/office/officeart/2005/8/layout/radial4"/>
    <dgm:cxn modelId="{2C1ECE44-AD5C-4700-85CA-38A98180F4BB}" type="presParOf" srcId="{6167F2B6-20A6-45F6-9BE9-65DAE53A74B8}" destId="{7700FBE2-0C2D-44DC-B9C4-40A83DA41F21}" srcOrd="2" destOrd="0" presId="urn:microsoft.com/office/officeart/2005/8/layout/radial4"/>
    <dgm:cxn modelId="{9A677CD0-134F-41C3-A6EE-9E9799AE792C}" type="presParOf" srcId="{6167F2B6-20A6-45F6-9BE9-65DAE53A74B8}" destId="{B7418B20-DD50-4560-9F89-55155D9649ED}" srcOrd="3" destOrd="0" presId="urn:microsoft.com/office/officeart/2005/8/layout/radial4"/>
    <dgm:cxn modelId="{ACB383D7-317C-4A98-8A4D-25E25B5BB1C4}" type="presParOf" srcId="{6167F2B6-20A6-45F6-9BE9-65DAE53A74B8}" destId="{FDB8A7AC-EED1-4C88-99EA-42A6F5D431B6}" srcOrd="4" destOrd="0" presId="urn:microsoft.com/office/officeart/2005/8/layout/radial4"/>
    <dgm:cxn modelId="{811D6930-8CE6-4766-88AC-0D4F5D210221}" type="presParOf" srcId="{6167F2B6-20A6-45F6-9BE9-65DAE53A74B8}" destId="{9DCEFC96-27EB-4680-9721-C61AEBBD3407}" srcOrd="5" destOrd="0" presId="urn:microsoft.com/office/officeart/2005/8/layout/radial4"/>
    <dgm:cxn modelId="{51E6080C-0B50-4BAB-9DAA-34D6C959A091}" type="presParOf" srcId="{6167F2B6-20A6-45F6-9BE9-65DAE53A74B8}" destId="{2D784AB7-9DB3-44CF-9C81-B56444338B8C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BFE661-EC22-4D3A-9662-39C7F4B171A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97E6A0-CD3E-483E-9183-8358EA4C5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5A876-7C2F-4A42-8206-EBB85055FE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80DB-0D3E-4122-A516-5E6ACC200A6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5FEC-DA98-4BF5-94EB-EF1DF042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6F00-142E-443E-8D70-8269C18AEB11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8087-F4D0-4463-84A5-782505D5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8256-3AA0-4C00-BCBA-BA799B53D03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E69F-2305-4D33-978E-FABC71C21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A02C-D63B-41F2-A78D-6D5A352D526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8F04-ECE3-4FD6-9E47-694AA6617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0F45-880B-4EE4-8C55-67760245C8E1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9D4F-EDCB-424A-9ED7-FD9C5E05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54CE-7820-46A8-9629-5B7B01F08AF9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B38C-35FE-4277-B9FF-4D62E1BCC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7AC1-F2E6-47CE-8DF8-1EF4E7A6081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D0641-5111-40DA-B35A-5250F56E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9CDC-CE10-410A-BBC1-4E64161993D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F4ED-9591-4A99-B012-321A4AA29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6C4E-57C6-4E43-8690-9BA13191241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7280-084F-41DE-AA7B-5C2BA0A2C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B586-83F9-44A2-8681-58527EA24A0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1B83-B71D-4714-B6F6-86F5CC94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F277-42A8-48C2-857B-71C3D2038CDB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1374-21BB-43FA-8D70-3388F6D9D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25000">
              <a:srgbClr val="FCB260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E0BB7-2BBC-4404-B3C7-38FD0CC7B5F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D9C7AD-BDF7-4A33-A071-04F351EE5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5214942" cy="21097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0070C0"/>
                </a:solidFill>
                <a:latin typeface="Georgia" pitchFamily="18" charset="0"/>
              </a:rPr>
              <a:t>«Дизайн </a:t>
            </a:r>
            <a:br>
              <a:rPr lang="ru-RU" sz="60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Georgia" pitchFamily="18" charset="0"/>
              </a:rPr>
              <a:t>и дети»</a:t>
            </a:r>
            <a:endParaRPr lang="ru-RU" sz="6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4857750" cy="29289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Опыт работы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i="1" smtClean="0">
                <a:solidFill>
                  <a:srgbClr val="002060"/>
                </a:solidFill>
                <a:latin typeface="Georgia" pitchFamily="18" charset="0"/>
              </a:rPr>
              <a:t>педагога дополнительногообразования по изодеятельности </a:t>
            </a:r>
            <a:endParaRPr lang="ru-RU" i="1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Моториной Ольги Васильевны</a:t>
            </a:r>
          </a:p>
        </p:txBody>
      </p:sp>
      <p:pic>
        <p:nvPicPr>
          <p:cNvPr id="6" name="Рисунок 5" descr="S73F5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285750"/>
            <a:ext cx="3357562" cy="596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Направления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602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" name="Содержимое 5" descr="S73F23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285750"/>
            <a:ext cx="8229600" cy="5000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73F3028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428625" y="500063"/>
            <a:ext cx="8255000" cy="49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S73F1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857250"/>
            <a:ext cx="8731250" cy="4911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73F1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857250"/>
            <a:ext cx="8763000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73F19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928688"/>
            <a:ext cx="8643938" cy="486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S73F19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285750"/>
            <a:ext cx="3362325" cy="5978525"/>
          </a:xfrm>
        </p:spPr>
      </p:pic>
      <p:pic>
        <p:nvPicPr>
          <p:cNvPr id="6" name="Рисунок 5" descr="S73F19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342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S73F19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Театр на столе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S73F19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1285875"/>
            <a:ext cx="8229600" cy="4629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73F19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214438"/>
            <a:ext cx="8501063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73F36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143000"/>
            <a:ext cx="70723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Макеты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S73F368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500063"/>
            <a:ext cx="8213725" cy="571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Математический театр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S73F19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0" y="1143000"/>
            <a:ext cx="3286125" cy="5492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73F16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1143000"/>
            <a:ext cx="3492500" cy="547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2643174" y="1714488"/>
            <a:ext cx="2286016" cy="1428760"/>
          </a:xfrm>
          <a:prstGeom prst="cloud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214282" y="3286124"/>
            <a:ext cx="2928958" cy="2153004"/>
          </a:xfrm>
          <a:prstGeom prst="cloud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кукольный театр «Золотой петушок»</a:t>
            </a:r>
            <a:endParaRPr lang="ru-RU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86" y="214290"/>
            <a:ext cx="7643866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4071942"/>
            <a:ext cx="3214710" cy="19288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МДОУ «Творчество»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64" y="2857496"/>
            <a:ext cx="3714776" cy="1285884"/>
          </a:xfrm>
          <a:prstGeom prst="triangle">
            <a:avLst>
              <a:gd name="adj" fmla="val 50829"/>
            </a:avLst>
          </a:prstGeom>
          <a:solidFill>
            <a:srgbClr val="0070C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7158" y="928670"/>
            <a:ext cx="3714776" cy="2071702"/>
          </a:xfrm>
          <a:prstGeom prst="cloud">
            <a:avLst/>
          </a:prstGeom>
          <a:solidFill>
            <a:srgbClr val="02AAAE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МОУДОД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Детская </a:t>
            </a:r>
            <a:r>
              <a:rPr lang="ru-RU" sz="2400" b="1" dirty="0">
                <a:solidFill>
                  <a:srgbClr val="FFFF00"/>
                </a:solidFill>
              </a:rPr>
              <a:t>художественная школа</a:t>
            </a:r>
            <a:endParaRPr lang="ru-RU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143504" y="1000108"/>
            <a:ext cx="3071834" cy="207170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357950" y="3143248"/>
            <a:ext cx="2514386" cy="2510194"/>
          </a:xfrm>
          <a:prstGeom prst="cloud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FFFF00"/>
                </a:solidFill>
              </a:rPr>
              <a:t>ДТДиМ</a:t>
            </a:r>
            <a:endParaRPr lang="ru-RU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286644" y="5143512"/>
            <a:ext cx="571504" cy="128588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214414" y="5214950"/>
            <a:ext cx="785818" cy="121444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S73F19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14313"/>
            <a:ext cx="3429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S73F19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688" y="500063"/>
            <a:ext cx="3175000" cy="5643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Содержимое 3" descr="S73F35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14313"/>
            <a:ext cx="6356350" cy="3575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73F56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88" y="2928938"/>
            <a:ext cx="5857875" cy="366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S73F16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214313"/>
            <a:ext cx="8229600" cy="4629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857892"/>
            <a:ext cx="835824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357826"/>
            <a:ext cx="8215370" cy="121444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b" anchorCtr="1">
            <a:prstTxWarp prst="textDeflateBottom">
              <a:avLst>
                <a:gd name="adj" fmla="val 41517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50800"/>
                <a:solidFill>
                  <a:srgbClr val="002060"/>
                </a:solidFill>
                <a:latin typeface="Georgia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S73F15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1571625"/>
            <a:ext cx="8229600" cy="4629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5005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Georgia" pitchFamily="18" charset="0"/>
              </a:rPr>
              <a:t>Дизайн</a:t>
            </a:r>
            <a:r>
              <a:rPr lang="ru-RU" sz="3600" i="1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( 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от</a:t>
            </a:r>
            <a:r>
              <a:rPr lang="ru-RU" sz="3600" i="1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 англ.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desiqn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– проект, чертёж, рисунок) 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– вид   проектировочной художественно-технической деятельности по формированию предметной среды. </a:t>
            </a:r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3578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Дизайнерская деятельность </a:t>
            </a:r>
            <a:r>
              <a:rPr lang="ru-RU" sz="3600" dirty="0" smtClean="0">
                <a:solidFill>
                  <a:srgbClr val="002060"/>
                </a:solidFill>
                <a:latin typeface="Georgia" pitchFamily="18" charset="0"/>
              </a:rPr>
              <a:t>– это прежде всего художественное конструирование, помогающее создавать промышленные изделия не только удобные в эксплуатации, но и имеющие высокий эстетический уровень.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  <a:latin typeface="Georgia" pitchFamily="18" charset="0"/>
              </a:rPr>
              <a:t>Виды дизайна</a:t>
            </a:r>
            <a:endParaRPr lang="ru-RU" sz="4400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23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401080" cy="573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Задачи: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285720" y="785794"/>
            <a:ext cx="2071702" cy="207170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Готовить детей к жизни в социуме</a:t>
            </a:r>
          </a:p>
        </p:txBody>
      </p:sp>
      <p:sp>
        <p:nvSpPr>
          <p:cNvPr id="6" name="Овал 5"/>
          <p:cNvSpPr/>
          <p:nvPr/>
        </p:nvSpPr>
        <p:spPr>
          <a:xfrm>
            <a:off x="642910" y="3429000"/>
            <a:ext cx="2643206" cy="207170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Развитие у детей интереса к искусству, к профессии художника-дизайнера</a:t>
            </a:r>
          </a:p>
        </p:txBody>
      </p:sp>
      <p:sp>
        <p:nvSpPr>
          <p:cNvPr id="8" name="Овал 7"/>
          <p:cNvSpPr/>
          <p:nvPr/>
        </p:nvSpPr>
        <p:spPr>
          <a:xfrm>
            <a:off x="2285984" y="1428736"/>
            <a:ext cx="2571768" cy="207170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Формировать эстетику среды окружающей ребёнка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429124" y="1857364"/>
            <a:ext cx="2643206" cy="31432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Стимулировать творчество детей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5929322" y="785794"/>
            <a:ext cx="2714644" cy="221457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Заинтересовать родителей данной темой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43768" y="3000372"/>
            <a:ext cx="417762" cy="285752"/>
          </a:xfrm>
          <a:prstGeom prst="triangl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71538" y="2857496"/>
            <a:ext cx="346324" cy="285752"/>
          </a:xfrm>
          <a:prstGeom prst="triangl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572132" y="5000636"/>
            <a:ext cx="417762" cy="28575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286116" y="3429000"/>
            <a:ext cx="417762" cy="214314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857356" y="5500702"/>
            <a:ext cx="346324" cy="21431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863600" y="2859088"/>
            <a:ext cx="347663" cy="863600"/>
          </a:xfrm>
          <a:custGeom>
            <a:avLst/>
            <a:gdLst>
              <a:gd name="connsiteX0" fmla="*/ 347729 w 347729"/>
              <a:gd name="connsiteY0" fmla="*/ 0 h 862884"/>
              <a:gd name="connsiteX1" fmla="*/ 244698 w 347729"/>
              <a:gd name="connsiteY1" fmla="*/ 12879 h 862884"/>
              <a:gd name="connsiteX2" fmla="*/ 128788 w 347729"/>
              <a:gd name="connsiteY2" fmla="*/ 51515 h 862884"/>
              <a:gd name="connsiteX3" fmla="*/ 90152 w 347729"/>
              <a:gd name="connsiteY3" fmla="*/ 77273 h 862884"/>
              <a:gd name="connsiteX4" fmla="*/ 12878 w 347729"/>
              <a:gd name="connsiteY4" fmla="*/ 167425 h 862884"/>
              <a:gd name="connsiteX5" fmla="*/ 0 w 347729"/>
              <a:gd name="connsiteY5" fmla="*/ 206062 h 862884"/>
              <a:gd name="connsiteX6" fmla="*/ 25757 w 347729"/>
              <a:gd name="connsiteY6" fmla="*/ 360608 h 862884"/>
              <a:gd name="connsiteX7" fmla="*/ 115909 w 347729"/>
              <a:gd name="connsiteY7" fmla="*/ 476518 h 862884"/>
              <a:gd name="connsiteX8" fmla="*/ 141667 w 347729"/>
              <a:gd name="connsiteY8" fmla="*/ 515155 h 862884"/>
              <a:gd name="connsiteX9" fmla="*/ 154546 w 347729"/>
              <a:gd name="connsiteY9" fmla="*/ 566670 h 862884"/>
              <a:gd name="connsiteX10" fmla="*/ 128788 w 347729"/>
              <a:gd name="connsiteY10" fmla="*/ 721217 h 862884"/>
              <a:gd name="connsiteX11" fmla="*/ 141667 w 347729"/>
              <a:gd name="connsiteY11" fmla="*/ 759853 h 862884"/>
              <a:gd name="connsiteX12" fmla="*/ 103030 w 347729"/>
              <a:gd name="connsiteY12" fmla="*/ 850005 h 862884"/>
              <a:gd name="connsiteX13" fmla="*/ 90152 w 347729"/>
              <a:gd name="connsiteY13" fmla="*/ 862884 h 8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729" h="862884">
                <a:moveTo>
                  <a:pt x="347729" y="0"/>
                </a:moveTo>
                <a:cubicBezTo>
                  <a:pt x="313385" y="4293"/>
                  <a:pt x="278389" y="4952"/>
                  <a:pt x="244698" y="12879"/>
                </a:cubicBezTo>
                <a:cubicBezTo>
                  <a:pt x="205054" y="22207"/>
                  <a:pt x="128788" y="51515"/>
                  <a:pt x="128788" y="51515"/>
                </a:cubicBezTo>
                <a:cubicBezTo>
                  <a:pt x="115909" y="60101"/>
                  <a:pt x="102043" y="67364"/>
                  <a:pt x="90152" y="77273"/>
                </a:cubicBezTo>
                <a:cubicBezTo>
                  <a:pt x="54276" y="107170"/>
                  <a:pt x="41303" y="129526"/>
                  <a:pt x="12878" y="167425"/>
                </a:cubicBezTo>
                <a:cubicBezTo>
                  <a:pt x="8585" y="180304"/>
                  <a:pt x="0" y="192486"/>
                  <a:pt x="0" y="206062"/>
                </a:cubicBezTo>
                <a:cubicBezTo>
                  <a:pt x="0" y="213316"/>
                  <a:pt x="12192" y="333478"/>
                  <a:pt x="25757" y="360608"/>
                </a:cubicBezTo>
                <a:cubicBezTo>
                  <a:pt x="74585" y="458263"/>
                  <a:pt x="62908" y="412917"/>
                  <a:pt x="115909" y="476518"/>
                </a:cubicBezTo>
                <a:cubicBezTo>
                  <a:pt x="125818" y="488409"/>
                  <a:pt x="133081" y="502276"/>
                  <a:pt x="141667" y="515155"/>
                </a:cubicBezTo>
                <a:cubicBezTo>
                  <a:pt x="145960" y="532327"/>
                  <a:pt x="154546" y="548970"/>
                  <a:pt x="154546" y="566670"/>
                </a:cubicBezTo>
                <a:cubicBezTo>
                  <a:pt x="154546" y="652938"/>
                  <a:pt x="148939" y="660764"/>
                  <a:pt x="128788" y="721217"/>
                </a:cubicBezTo>
                <a:cubicBezTo>
                  <a:pt x="133081" y="734096"/>
                  <a:pt x="141667" y="746278"/>
                  <a:pt x="141667" y="759853"/>
                </a:cubicBezTo>
                <a:cubicBezTo>
                  <a:pt x="141667" y="797429"/>
                  <a:pt x="124062" y="821963"/>
                  <a:pt x="103030" y="850005"/>
                </a:cubicBezTo>
                <a:cubicBezTo>
                  <a:pt x="99387" y="854862"/>
                  <a:pt x="94445" y="858591"/>
                  <a:pt x="90152" y="86288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500438" y="3490913"/>
            <a:ext cx="508000" cy="2368550"/>
          </a:xfrm>
          <a:custGeom>
            <a:avLst/>
            <a:gdLst>
              <a:gd name="connsiteX0" fmla="*/ 54524 w 508797"/>
              <a:gd name="connsiteY0" fmla="*/ 0 h 2369712"/>
              <a:gd name="connsiteX1" fmla="*/ 376496 w 508797"/>
              <a:gd name="connsiteY1" fmla="*/ 77273 h 2369712"/>
              <a:gd name="connsiteX2" fmla="*/ 428011 w 508797"/>
              <a:gd name="connsiteY2" fmla="*/ 128788 h 2369712"/>
              <a:gd name="connsiteX3" fmla="*/ 466648 w 508797"/>
              <a:gd name="connsiteY3" fmla="*/ 154546 h 2369712"/>
              <a:gd name="connsiteX4" fmla="*/ 479527 w 508797"/>
              <a:gd name="connsiteY4" fmla="*/ 193183 h 2369712"/>
              <a:gd name="connsiteX5" fmla="*/ 505285 w 508797"/>
              <a:gd name="connsiteY5" fmla="*/ 244698 h 2369712"/>
              <a:gd name="connsiteX6" fmla="*/ 440890 w 508797"/>
              <a:gd name="connsiteY6" fmla="*/ 618186 h 2369712"/>
              <a:gd name="connsiteX7" fmla="*/ 415132 w 508797"/>
              <a:gd name="connsiteY7" fmla="*/ 656822 h 2369712"/>
              <a:gd name="connsiteX8" fmla="*/ 350738 w 508797"/>
              <a:gd name="connsiteY8" fmla="*/ 734095 h 2369712"/>
              <a:gd name="connsiteX9" fmla="*/ 312101 w 508797"/>
              <a:gd name="connsiteY9" fmla="*/ 824248 h 2369712"/>
              <a:gd name="connsiteX10" fmla="*/ 260586 w 508797"/>
              <a:gd name="connsiteY10" fmla="*/ 914400 h 2369712"/>
              <a:gd name="connsiteX11" fmla="*/ 247707 w 508797"/>
              <a:gd name="connsiteY11" fmla="*/ 953036 h 2369712"/>
              <a:gd name="connsiteX12" fmla="*/ 183313 w 508797"/>
              <a:gd name="connsiteY12" fmla="*/ 1030310 h 2369712"/>
              <a:gd name="connsiteX13" fmla="*/ 157555 w 508797"/>
              <a:gd name="connsiteY13" fmla="*/ 1068946 h 2369712"/>
              <a:gd name="connsiteX14" fmla="*/ 54524 w 508797"/>
              <a:gd name="connsiteY14" fmla="*/ 1210614 h 2369712"/>
              <a:gd name="connsiteX15" fmla="*/ 28766 w 508797"/>
              <a:gd name="connsiteY15" fmla="*/ 1300766 h 2369712"/>
              <a:gd name="connsiteX16" fmla="*/ 3009 w 508797"/>
              <a:gd name="connsiteY16" fmla="*/ 1352281 h 2369712"/>
              <a:gd name="connsiteX17" fmla="*/ 28766 w 508797"/>
              <a:gd name="connsiteY17" fmla="*/ 1712890 h 2369712"/>
              <a:gd name="connsiteX18" fmla="*/ 67403 w 508797"/>
              <a:gd name="connsiteY18" fmla="*/ 1815921 h 2369712"/>
              <a:gd name="connsiteX19" fmla="*/ 93161 w 508797"/>
              <a:gd name="connsiteY19" fmla="*/ 1906073 h 2369712"/>
              <a:gd name="connsiteX20" fmla="*/ 106040 w 508797"/>
              <a:gd name="connsiteY20" fmla="*/ 1970467 h 2369712"/>
              <a:gd name="connsiteX21" fmla="*/ 131797 w 508797"/>
              <a:gd name="connsiteY21" fmla="*/ 2009104 h 2369712"/>
              <a:gd name="connsiteX22" fmla="*/ 157555 w 508797"/>
              <a:gd name="connsiteY22" fmla="*/ 2112135 h 2369712"/>
              <a:gd name="connsiteX23" fmla="*/ 183313 w 508797"/>
              <a:gd name="connsiteY23" fmla="*/ 2150771 h 2369712"/>
              <a:gd name="connsiteX24" fmla="*/ 196192 w 508797"/>
              <a:gd name="connsiteY24" fmla="*/ 2189408 h 2369712"/>
              <a:gd name="connsiteX25" fmla="*/ 221949 w 508797"/>
              <a:gd name="connsiteY25" fmla="*/ 2240924 h 2369712"/>
              <a:gd name="connsiteX26" fmla="*/ 221949 w 508797"/>
              <a:gd name="connsiteY26" fmla="*/ 2369712 h 236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8797" h="2369712">
                <a:moveTo>
                  <a:pt x="54524" y="0"/>
                </a:moveTo>
                <a:cubicBezTo>
                  <a:pt x="146706" y="15363"/>
                  <a:pt x="286075" y="19732"/>
                  <a:pt x="376496" y="77273"/>
                </a:cubicBezTo>
                <a:cubicBezTo>
                  <a:pt x="396984" y="90311"/>
                  <a:pt x="409573" y="112984"/>
                  <a:pt x="428011" y="128788"/>
                </a:cubicBezTo>
                <a:cubicBezTo>
                  <a:pt x="439763" y="138861"/>
                  <a:pt x="453769" y="145960"/>
                  <a:pt x="466648" y="154546"/>
                </a:cubicBezTo>
                <a:cubicBezTo>
                  <a:pt x="470941" y="167425"/>
                  <a:pt x="474179" y="180705"/>
                  <a:pt x="479527" y="193183"/>
                </a:cubicBezTo>
                <a:cubicBezTo>
                  <a:pt x="487090" y="210829"/>
                  <a:pt x="505947" y="225511"/>
                  <a:pt x="505285" y="244698"/>
                </a:cubicBezTo>
                <a:cubicBezTo>
                  <a:pt x="499226" y="420412"/>
                  <a:pt x="508797" y="499351"/>
                  <a:pt x="440890" y="618186"/>
                </a:cubicBezTo>
                <a:cubicBezTo>
                  <a:pt x="433211" y="631625"/>
                  <a:pt x="424635" y="644604"/>
                  <a:pt x="415132" y="656822"/>
                </a:cubicBezTo>
                <a:cubicBezTo>
                  <a:pt x="394547" y="683288"/>
                  <a:pt x="368310" y="705540"/>
                  <a:pt x="350738" y="734095"/>
                </a:cubicBezTo>
                <a:cubicBezTo>
                  <a:pt x="333603" y="761940"/>
                  <a:pt x="326722" y="795005"/>
                  <a:pt x="312101" y="824248"/>
                </a:cubicBezTo>
                <a:cubicBezTo>
                  <a:pt x="247426" y="953598"/>
                  <a:pt x="328329" y="756334"/>
                  <a:pt x="260586" y="914400"/>
                </a:cubicBezTo>
                <a:cubicBezTo>
                  <a:pt x="255238" y="926878"/>
                  <a:pt x="253778" y="940894"/>
                  <a:pt x="247707" y="953036"/>
                </a:cubicBezTo>
                <a:cubicBezTo>
                  <a:pt x="223726" y="1000998"/>
                  <a:pt x="218915" y="987587"/>
                  <a:pt x="183313" y="1030310"/>
                </a:cubicBezTo>
                <a:cubicBezTo>
                  <a:pt x="173404" y="1042201"/>
                  <a:pt x="166842" y="1056563"/>
                  <a:pt x="157555" y="1068946"/>
                </a:cubicBezTo>
                <a:cubicBezTo>
                  <a:pt x="51282" y="1210643"/>
                  <a:pt x="161177" y="1050634"/>
                  <a:pt x="54524" y="1210614"/>
                </a:cubicBezTo>
                <a:cubicBezTo>
                  <a:pt x="45938" y="1240665"/>
                  <a:pt x="39447" y="1271394"/>
                  <a:pt x="28766" y="1300766"/>
                </a:cubicBezTo>
                <a:cubicBezTo>
                  <a:pt x="22205" y="1318809"/>
                  <a:pt x="3747" y="1333097"/>
                  <a:pt x="3009" y="1352281"/>
                </a:cubicBezTo>
                <a:cubicBezTo>
                  <a:pt x="0" y="1430522"/>
                  <a:pt x="5060" y="1606213"/>
                  <a:pt x="28766" y="1712890"/>
                </a:cubicBezTo>
                <a:cubicBezTo>
                  <a:pt x="34794" y="1740015"/>
                  <a:pt x="60721" y="1795875"/>
                  <a:pt x="67403" y="1815921"/>
                </a:cubicBezTo>
                <a:cubicBezTo>
                  <a:pt x="77286" y="1845570"/>
                  <a:pt x="85581" y="1875753"/>
                  <a:pt x="93161" y="1906073"/>
                </a:cubicBezTo>
                <a:cubicBezTo>
                  <a:pt x="98470" y="1927309"/>
                  <a:pt x="98354" y="1949971"/>
                  <a:pt x="106040" y="1970467"/>
                </a:cubicBezTo>
                <a:cubicBezTo>
                  <a:pt x="111475" y="1984960"/>
                  <a:pt x="123211" y="1996225"/>
                  <a:pt x="131797" y="2009104"/>
                </a:cubicBezTo>
                <a:cubicBezTo>
                  <a:pt x="136695" y="2033595"/>
                  <a:pt x="144355" y="2085734"/>
                  <a:pt x="157555" y="2112135"/>
                </a:cubicBezTo>
                <a:cubicBezTo>
                  <a:pt x="164477" y="2125979"/>
                  <a:pt x="174727" y="2137892"/>
                  <a:pt x="183313" y="2150771"/>
                </a:cubicBezTo>
                <a:cubicBezTo>
                  <a:pt x="187606" y="2163650"/>
                  <a:pt x="190844" y="2176930"/>
                  <a:pt x="196192" y="2189408"/>
                </a:cubicBezTo>
                <a:cubicBezTo>
                  <a:pt x="203755" y="2207054"/>
                  <a:pt x="219234" y="2221918"/>
                  <a:pt x="221949" y="2240924"/>
                </a:cubicBezTo>
                <a:cubicBezTo>
                  <a:pt x="228020" y="2283422"/>
                  <a:pt x="221949" y="2326783"/>
                  <a:pt x="221949" y="236971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071688" y="5500688"/>
            <a:ext cx="565150" cy="1004887"/>
          </a:xfrm>
          <a:custGeom>
            <a:avLst/>
            <a:gdLst>
              <a:gd name="connsiteX0" fmla="*/ 0 w 565935"/>
              <a:gd name="connsiteY0" fmla="*/ 0 h 1004552"/>
              <a:gd name="connsiteX1" fmla="*/ 51516 w 565935"/>
              <a:gd name="connsiteY1" fmla="*/ 38637 h 1004552"/>
              <a:gd name="connsiteX2" fmla="*/ 141668 w 565935"/>
              <a:gd name="connsiteY2" fmla="*/ 77274 h 1004552"/>
              <a:gd name="connsiteX3" fmla="*/ 193183 w 565935"/>
              <a:gd name="connsiteY3" fmla="*/ 154547 h 1004552"/>
              <a:gd name="connsiteX4" fmla="*/ 154547 w 565935"/>
              <a:gd name="connsiteY4" fmla="*/ 347730 h 1004552"/>
              <a:gd name="connsiteX5" fmla="*/ 141668 w 565935"/>
              <a:gd name="connsiteY5" fmla="*/ 386367 h 1004552"/>
              <a:gd name="connsiteX6" fmla="*/ 90152 w 565935"/>
              <a:gd name="connsiteY6" fmla="*/ 502276 h 1004552"/>
              <a:gd name="connsiteX7" fmla="*/ 77273 w 565935"/>
              <a:gd name="connsiteY7" fmla="*/ 553792 h 1004552"/>
              <a:gd name="connsiteX8" fmla="*/ 77273 w 565935"/>
              <a:gd name="connsiteY8" fmla="*/ 682581 h 1004552"/>
              <a:gd name="connsiteX9" fmla="*/ 128789 w 565935"/>
              <a:gd name="connsiteY9" fmla="*/ 695460 h 1004552"/>
              <a:gd name="connsiteX10" fmla="*/ 167425 w 565935"/>
              <a:gd name="connsiteY10" fmla="*/ 708338 h 1004552"/>
              <a:gd name="connsiteX11" fmla="*/ 437882 w 565935"/>
              <a:gd name="connsiteY11" fmla="*/ 746975 h 1004552"/>
              <a:gd name="connsiteX12" fmla="*/ 489397 w 565935"/>
              <a:gd name="connsiteY12" fmla="*/ 862885 h 1004552"/>
              <a:gd name="connsiteX13" fmla="*/ 528034 w 565935"/>
              <a:gd name="connsiteY13" fmla="*/ 901521 h 1004552"/>
              <a:gd name="connsiteX14" fmla="*/ 540913 w 565935"/>
              <a:gd name="connsiteY14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5935" h="1004552">
                <a:moveTo>
                  <a:pt x="0" y="0"/>
                </a:moveTo>
                <a:cubicBezTo>
                  <a:pt x="17172" y="12879"/>
                  <a:pt x="33314" y="27260"/>
                  <a:pt x="51516" y="38637"/>
                </a:cubicBezTo>
                <a:cubicBezTo>
                  <a:pt x="87893" y="61373"/>
                  <a:pt x="104108" y="64754"/>
                  <a:pt x="141668" y="77274"/>
                </a:cubicBezTo>
                <a:cubicBezTo>
                  <a:pt x="158840" y="103032"/>
                  <a:pt x="199254" y="124191"/>
                  <a:pt x="193183" y="154547"/>
                </a:cubicBezTo>
                <a:cubicBezTo>
                  <a:pt x="180304" y="218941"/>
                  <a:pt x="168793" y="283624"/>
                  <a:pt x="154547" y="347730"/>
                </a:cubicBezTo>
                <a:cubicBezTo>
                  <a:pt x="151602" y="360982"/>
                  <a:pt x="146435" y="373656"/>
                  <a:pt x="141668" y="386367"/>
                </a:cubicBezTo>
                <a:cubicBezTo>
                  <a:pt x="117002" y="452142"/>
                  <a:pt x="119420" y="443740"/>
                  <a:pt x="90152" y="502276"/>
                </a:cubicBezTo>
                <a:cubicBezTo>
                  <a:pt x="85859" y="519448"/>
                  <a:pt x="82136" y="536773"/>
                  <a:pt x="77273" y="553792"/>
                </a:cubicBezTo>
                <a:cubicBezTo>
                  <a:pt x="64006" y="600226"/>
                  <a:pt x="41877" y="625948"/>
                  <a:pt x="77273" y="682581"/>
                </a:cubicBezTo>
                <a:cubicBezTo>
                  <a:pt x="86654" y="697591"/>
                  <a:pt x="111770" y="690597"/>
                  <a:pt x="128789" y="695460"/>
                </a:cubicBezTo>
                <a:cubicBezTo>
                  <a:pt x="141842" y="699189"/>
                  <a:pt x="154197" y="705286"/>
                  <a:pt x="167425" y="708338"/>
                </a:cubicBezTo>
                <a:cubicBezTo>
                  <a:pt x="304153" y="739890"/>
                  <a:pt x="294376" y="733929"/>
                  <a:pt x="437882" y="746975"/>
                </a:cubicBezTo>
                <a:cubicBezTo>
                  <a:pt x="521762" y="774936"/>
                  <a:pt x="443197" y="735838"/>
                  <a:pt x="489397" y="862885"/>
                </a:cubicBezTo>
                <a:cubicBezTo>
                  <a:pt x="495621" y="880002"/>
                  <a:pt x="515155" y="888642"/>
                  <a:pt x="528034" y="901521"/>
                </a:cubicBezTo>
                <a:cubicBezTo>
                  <a:pt x="556828" y="987902"/>
                  <a:pt x="565935" y="954510"/>
                  <a:pt x="540913" y="100455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551488" y="5048250"/>
            <a:ext cx="374650" cy="1677988"/>
          </a:xfrm>
          <a:custGeom>
            <a:avLst/>
            <a:gdLst>
              <a:gd name="connsiteX0" fmla="*/ 204776 w 374557"/>
              <a:gd name="connsiteY0" fmla="*/ 0 h 1677948"/>
              <a:gd name="connsiteX1" fmla="*/ 191897 w 374557"/>
              <a:gd name="connsiteY1" fmla="*/ 51516 h 1677948"/>
              <a:gd name="connsiteX2" fmla="*/ 140382 w 374557"/>
              <a:gd name="connsiteY2" fmla="*/ 90152 h 1677948"/>
              <a:gd name="connsiteX3" fmla="*/ 37351 w 374557"/>
              <a:gd name="connsiteY3" fmla="*/ 206062 h 1677948"/>
              <a:gd name="connsiteX4" fmla="*/ 63109 w 374557"/>
              <a:gd name="connsiteY4" fmla="*/ 489397 h 1677948"/>
              <a:gd name="connsiteX5" fmla="*/ 179019 w 374557"/>
              <a:gd name="connsiteY5" fmla="*/ 656823 h 1677948"/>
              <a:gd name="connsiteX6" fmla="*/ 256292 w 374557"/>
              <a:gd name="connsiteY6" fmla="*/ 759854 h 1677948"/>
              <a:gd name="connsiteX7" fmla="*/ 282050 w 374557"/>
              <a:gd name="connsiteY7" fmla="*/ 798490 h 1677948"/>
              <a:gd name="connsiteX8" fmla="*/ 346444 w 374557"/>
              <a:gd name="connsiteY8" fmla="*/ 850006 h 1677948"/>
              <a:gd name="connsiteX9" fmla="*/ 359323 w 374557"/>
              <a:gd name="connsiteY9" fmla="*/ 901521 h 1677948"/>
              <a:gd name="connsiteX10" fmla="*/ 372202 w 374557"/>
              <a:gd name="connsiteY10" fmla="*/ 940158 h 1677948"/>
              <a:gd name="connsiteX11" fmla="*/ 359323 w 374557"/>
              <a:gd name="connsiteY11" fmla="*/ 1365161 h 1677948"/>
              <a:gd name="connsiteX12" fmla="*/ 256292 w 374557"/>
              <a:gd name="connsiteY12" fmla="*/ 1468192 h 1677948"/>
              <a:gd name="connsiteX13" fmla="*/ 243413 w 374557"/>
              <a:gd name="connsiteY13" fmla="*/ 1506828 h 1677948"/>
              <a:gd name="connsiteX14" fmla="*/ 166140 w 374557"/>
              <a:gd name="connsiteY14" fmla="*/ 1545465 h 1677948"/>
              <a:gd name="connsiteX15" fmla="*/ 127503 w 374557"/>
              <a:gd name="connsiteY15" fmla="*/ 1571223 h 1677948"/>
              <a:gd name="connsiteX16" fmla="*/ 140382 w 374557"/>
              <a:gd name="connsiteY16" fmla="*/ 1661375 h 1677948"/>
              <a:gd name="connsiteX17" fmla="*/ 88866 w 374557"/>
              <a:gd name="connsiteY17" fmla="*/ 1674254 h 16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4557" h="1677948">
                <a:moveTo>
                  <a:pt x="204776" y="0"/>
                </a:moveTo>
                <a:cubicBezTo>
                  <a:pt x="200483" y="17172"/>
                  <a:pt x="202185" y="37112"/>
                  <a:pt x="191897" y="51516"/>
                </a:cubicBezTo>
                <a:cubicBezTo>
                  <a:pt x="179421" y="68982"/>
                  <a:pt x="156336" y="75793"/>
                  <a:pt x="140382" y="90152"/>
                </a:cubicBezTo>
                <a:cubicBezTo>
                  <a:pt x="66869" y="156314"/>
                  <a:pt x="77067" y="146489"/>
                  <a:pt x="37351" y="206062"/>
                </a:cubicBezTo>
                <a:cubicBezTo>
                  <a:pt x="10344" y="314090"/>
                  <a:pt x="0" y="326366"/>
                  <a:pt x="63109" y="489397"/>
                </a:cubicBezTo>
                <a:cubicBezTo>
                  <a:pt x="87613" y="552698"/>
                  <a:pt x="144096" y="598618"/>
                  <a:pt x="179019" y="656823"/>
                </a:cubicBezTo>
                <a:cubicBezTo>
                  <a:pt x="260204" y="792132"/>
                  <a:pt x="175814" y="663282"/>
                  <a:pt x="256292" y="759854"/>
                </a:cubicBezTo>
                <a:cubicBezTo>
                  <a:pt x="266201" y="771745"/>
                  <a:pt x="271105" y="787545"/>
                  <a:pt x="282050" y="798490"/>
                </a:cubicBezTo>
                <a:cubicBezTo>
                  <a:pt x="301487" y="817927"/>
                  <a:pt x="324979" y="832834"/>
                  <a:pt x="346444" y="850006"/>
                </a:cubicBezTo>
                <a:cubicBezTo>
                  <a:pt x="350737" y="867178"/>
                  <a:pt x="354460" y="884502"/>
                  <a:pt x="359323" y="901521"/>
                </a:cubicBezTo>
                <a:cubicBezTo>
                  <a:pt x="363053" y="914574"/>
                  <a:pt x="372202" y="926582"/>
                  <a:pt x="372202" y="940158"/>
                </a:cubicBezTo>
                <a:cubicBezTo>
                  <a:pt x="372202" y="1081891"/>
                  <a:pt x="374557" y="1224249"/>
                  <a:pt x="359323" y="1365161"/>
                </a:cubicBezTo>
                <a:cubicBezTo>
                  <a:pt x="355844" y="1397345"/>
                  <a:pt x="271302" y="1456184"/>
                  <a:pt x="256292" y="1468192"/>
                </a:cubicBezTo>
                <a:cubicBezTo>
                  <a:pt x="251999" y="1481071"/>
                  <a:pt x="251894" y="1496228"/>
                  <a:pt x="243413" y="1506828"/>
                </a:cubicBezTo>
                <a:cubicBezTo>
                  <a:pt x="218806" y="1537586"/>
                  <a:pt x="197249" y="1529911"/>
                  <a:pt x="166140" y="1545465"/>
                </a:cubicBezTo>
                <a:cubicBezTo>
                  <a:pt x="152296" y="1552387"/>
                  <a:pt x="140382" y="1562637"/>
                  <a:pt x="127503" y="1571223"/>
                </a:cubicBezTo>
                <a:cubicBezTo>
                  <a:pt x="131796" y="1601274"/>
                  <a:pt x="151041" y="1632952"/>
                  <a:pt x="140382" y="1661375"/>
                </a:cubicBezTo>
                <a:cubicBezTo>
                  <a:pt x="134167" y="1677948"/>
                  <a:pt x="88866" y="1674254"/>
                  <a:pt x="88866" y="167425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018338" y="2987675"/>
            <a:ext cx="673100" cy="2962275"/>
          </a:xfrm>
          <a:custGeom>
            <a:avLst/>
            <a:gdLst>
              <a:gd name="connsiteX0" fmla="*/ 334944 w 673178"/>
              <a:gd name="connsiteY0" fmla="*/ 0 h 2962140"/>
              <a:gd name="connsiteX1" fmla="*/ 360701 w 673178"/>
              <a:gd name="connsiteY1" fmla="*/ 77273 h 2962140"/>
              <a:gd name="connsiteX2" fmla="*/ 463732 w 673178"/>
              <a:gd name="connsiteY2" fmla="*/ 128788 h 2962140"/>
              <a:gd name="connsiteX3" fmla="*/ 489490 w 673178"/>
              <a:gd name="connsiteY3" fmla="*/ 167425 h 2962140"/>
              <a:gd name="connsiteX4" fmla="*/ 528127 w 673178"/>
              <a:gd name="connsiteY4" fmla="*/ 180304 h 2962140"/>
              <a:gd name="connsiteX5" fmla="*/ 553884 w 673178"/>
              <a:gd name="connsiteY5" fmla="*/ 231819 h 2962140"/>
              <a:gd name="connsiteX6" fmla="*/ 579642 w 673178"/>
              <a:gd name="connsiteY6" fmla="*/ 347729 h 2962140"/>
              <a:gd name="connsiteX7" fmla="*/ 618279 w 673178"/>
              <a:gd name="connsiteY7" fmla="*/ 450760 h 2962140"/>
              <a:gd name="connsiteX8" fmla="*/ 592521 w 673178"/>
              <a:gd name="connsiteY8" fmla="*/ 850005 h 2962140"/>
              <a:gd name="connsiteX9" fmla="*/ 515248 w 673178"/>
              <a:gd name="connsiteY9" fmla="*/ 901521 h 2962140"/>
              <a:gd name="connsiteX10" fmla="*/ 386459 w 673178"/>
              <a:gd name="connsiteY10" fmla="*/ 953036 h 2962140"/>
              <a:gd name="connsiteX11" fmla="*/ 231913 w 673178"/>
              <a:gd name="connsiteY11" fmla="*/ 1030309 h 2962140"/>
              <a:gd name="connsiteX12" fmla="*/ 154639 w 673178"/>
              <a:gd name="connsiteY12" fmla="*/ 1056067 h 2962140"/>
              <a:gd name="connsiteX13" fmla="*/ 51608 w 673178"/>
              <a:gd name="connsiteY13" fmla="*/ 1146219 h 2962140"/>
              <a:gd name="connsiteX14" fmla="*/ 38730 w 673178"/>
              <a:gd name="connsiteY14" fmla="*/ 1197735 h 2962140"/>
              <a:gd name="connsiteX15" fmla="*/ 38730 w 673178"/>
              <a:gd name="connsiteY15" fmla="*/ 1700011 h 2962140"/>
              <a:gd name="connsiteX16" fmla="*/ 90245 w 673178"/>
              <a:gd name="connsiteY16" fmla="*/ 1738647 h 2962140"/>
              <a:gd name="connsiteX17" fmla="*/ 128882 w 673178"/>
              <a:gd name="connsiteY17" fmla="*/ 1790163 h 2962140"/>
              <a:gd name="connsiteX18" fmla="*/ 219034 w 673178"/>
              <a:gd name="connsiteY18" fmla="*/ 1841678 h 2962140"/>
              <a:gd name="connsiteX19" fmla="*/ 244792 w 673178"/>
              <a:gd name="connsiteY19" fmla="*/ 1880315 h 2962140"/>
              <a:gd name="connsiteX20" fmla="*/ 270549 w 673178"/>
              <a:gd name="connsiteY20" fmla="*/ 1957588 h 2962140"/>
              <a:gd name="connsiteX21" fmla="*/ 244792 w 673178"/>
              <a:gd name="connsiteY21" fmla="*/ 2137893 h 2962140"/>
              <a:gd name="connsiteX22" fmla="*/ 193276 w 673178"/>
              <a:gd name="connsiteY22" fmla="*/ 2189408 h 2962140"/>
              <a:gd name="connsiteX23" fmla="*/ 154639 w 673178"/>
              <a:gd name="connsiteY23" fmla="*/ 2292439 h 2962140"/>
              <a:gd name="connsiteX24" fmla="*/ 128882 w 673178"/>
              <a:gd name="connsiteY24" fmla="*/ 2331076 h 2962140"/>
              <a:gd name="connsiteX25" fmla="*/ 141761 w 673178"/>
              <a:gd name="connsiteY25" fmla="*/ 2421228 h 2962140"/>
              <a:gd name="connsiteX26" fmla="*/ 167518 w 673178"/>
              <a:gd name="connsiteY26" fmla="*/ 2459864 h 2962140"/>
              <a:gd name="connsiteX27" fmla="*/ 180397 w 673178"/>
              <a:gd name="connsiteY27" fmla="*/ 2588653 h 2962140"/>
              <a:gd name="connsiteX28" fmla="*/ 167518 w 673178"/>
              <a:gd name="connsiteY28" fmla="*/ 2820473 h 2962140"/>
              <a:gd name="connsiteX29" fmla="*/ 116003 w 673178"/>
              <a:gd name="connsiteY29" fmla="*/ 2910625 h 2962140"/>
              <a:gd name="connsiteX30" fmla="*/ 77366 w 673178"/>
              <a:gd name="connsiteY30" fmla="*/ 2962140 h 296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3178" h="2962140">
                <a:moveTo>
                  <a:pt x="334944" y="0"/>
                </a:moveTo>
                <a:cubicBezTo>
                  <a:pt x="343530" y="25758"/>
                  <a:pt x="346311" y="54249"/>
                  <a:pt x="360701" y="77273"/>
                </a:cubicBezTo>
                <a:cubicBezTo>
                  <a:pt x="373562" y="97850"/>
                  <a:pt x="452193" y="124173"/>
                  <a:pt x="463732" y="128788"/>
                </a:cubicBezTo>
                <a:cubicBezTo>
                  <a:pt x="472318" y="141667"/>
                  <a:pt x="477403" y="157756"/>
                  <a:pt x="489490" y="167425"/>
                </a:cubicBezTo>
                <a:cubicBezTo>
                  <a:pt x="500091" y="175906"/>
                  <a:pt x="518528" y="170705"/>
                  <a:pt x="528127" y="180304"/>
                </a:cubicBezTo>
                <a:cubicBezTo>
                  <a:pt x="541702" y="193879"/>
                  <a:pt x="545298" y="214647"/>
                  <a:pt x="553884" y="231819"/>
                </a:cubicBezTo>
                <a:cubicBezTo>
                  <a:pt x="562470" y="270456"/>
                  <a:pt x="570043" y="309332"/>
                  <a:pt x="579642" y="347729"/>
                </a:cubicBezTo>
                <a:cubicBezTo>
                  <a:pt x="586372" y="374650"/>
                  <a:pt x="610399" y="431061"/>
                  <a:pt x="618279" y="450760"/>
                </a:cubicBezTo>
                <a:cubicBezTo>
                  <a:pt x="646223" y="618422"/>
                  <a:pt x="673178" y="664493"/>
                  <a:pt x="592521" y="850005"/>
                </a:cubicBezTo>
                <a:cubicBezTo>
                  <a:pt x="580178" y="878395"/>
                  <a:pt x="541988" y="885923"/>
                  <a:pt x="515248" y="901521"/>
                </a:cubicBezTo>
                <a:cubicBezTo>
                  <a:pt x="445421" y="942253"/>
                  <a:pt x="451605" y="936749"/>
                  <a:pt x="386459" y="953036"/>
                </a:cubicBezTo>
                <a:cubicBezTo>
                  <a:pt x="334944" y="978794"/>
                  <a:pt x="286553" y="1012096"/>
                  <a:pt x="231913" y="1030309"/>
                </a:cubicBezTo>
                <a:lnTo>
                  <a:pt x="154639" y="1056067"/>
                </a:lnTo>
                <a:cubicBezTo>
                  <a:pt x="64487" y="1116169"/>
                  <a:pt x="94538" y="1081825"/>
                  <a:pt x="51608" y="1146219"/>
                </a:cubicBezTo>
                <a:cubicBezTo>
                  <a:pt x="47315" y="1163391"/>
                  <a:pt x="42570" y="1180456"/>
                  <a:pt x="38730" y="1197735"/>
                </a:cubicBezTo>
                <a:cubicBezTo>
                  <a:pt x="0" y="1372024"/>
                  <a:pt x="6613" y="1462344"/>
                  <a:pt x="38730" y="1700011"/>
                </a:cubicBezTo>
                <a:cubicBezTo>
                  <a:pt x="41604" y="1721282"/>
                  <a:pt x="75067" y="1723469"/>
                  <a:pt x="90245" y="1738647"/>
                </a:cubicBezTo>
                <a:cubicBezTo>
                  <a:pt x="105423" y="1753825"/>
                  <a:pt x="113704" y="1774985"/>
                  <a:pt x="128882" y="1790163"/>
                </a:cubicBezTo>
                <a:cubicBezTo>
                  <a:pt x="147088" y="1808369"/>
                  <a:pt x="198828" y="1831575"/>
                  <a:pt x="219034" y="1841678"/>
                </a:cubicBezTo>
                <a:cubicBezTo>
                  <a:pt x="227620" y="1854557"/>
                  <a:pt x="238506" y="1866170"/>
                  <a:pt x="244792" y="1880315"/>
                </a:cubicBezTo>
                <a:cubicBezTo>
                  <a:pt x="255819" y="1905126"/>
                  <a:pt x="270549" y="1957588"/>
                  <a:pt x="270549" y="1957588"/>
                </a:cubicBezTo>
                <a:cubicBezTo>
                  <a:pt x="261963" y="2017690"/>
                  <a:pt x="263991" y="2080297"/>
                  <a:pt x="244792" y="2137893"/>
                </a:cubicBezTo>
                <a:cubicBezTo>
                  <a:pt x="237113" y="2160931"/>
                  <a:pt x="207847" y="2169980"/>
                  <a:pt x="193276" y="2189408"/>
                </a:cubicBezTo>
                <a:cubicBezTo>
                  <a:pt x="150354" y="2246637"/>
                  <a:pt x="180701" y="2231627"/>
                  <a:pt x="154639" y="2292439"/>
                </a:cubicBezTo>
                <a:cubicBezTo>
                  <a:pt x="148542" y="2306666"/>
                  <a:pt x="137468" y="2318197"/>
                  <a:pt x="128882" y="2331076"/>
                </a:cubicBezTo>
                <a:cubicBezTo>
                  <a:pt x="133175" y="2361127"/>
                  <a:pt x="133038" y="2392152"/>
                  <a:pt x="141761" y="2421228"/>
                </a:cubicBezTo>
                <a:cubicBezTo>
                  <a:pt x="146209" y="2436053"/>
                  <a:pt x="164038" y="2444782"/>
                  <a:pt x="167518" y="2459864"/>
                </a:cubicBezTo>
                <a:cubicBezTo>
                  <a:pt x="177219" y="2501903"/>
                  <a:pt x="176104" y="2545723"/>
                  <a:pt x="180397" y="2588653"/>
                </a:cubicBezTo>
                <a:cubicBezTo>
                  <a:pt x="176104" y="2665926"/>
                  <a:pt x="177975" y="2743790"/>
                  <a:pt x="167518" y="2820473"/>
                </a:cubicBezTo>
                <a:cubicBezTo>
                  <a:pt x="164974" y="2839127"/>
                  <a:pt x="128114" y="2893670"/>
                  <a:pt x="116003" y="2910625"/>
                </a:cubicBezTo>
                <a:cubicBezTo>
                  <a:pt x="103527" y="2928092"/>
                  <a:pt x="77366" y="2962140"/>
                  <a:pt x="77366" y="296214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250</Words>
  <Application>Microsoft Office PowerPoint</Application>
  <PresentationFormat>Экран (4:3)</PresentationFormat>
  <Paragraphs>43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Wingdings 2</vt:lpstr>
      <vt:lpstr>Wingdings</vt:lpstr>
      <vt:lpstr>Wingdings 3</vt:lpstr>
      <vt:lpstr>Calibri</vt:lpstr>
      <vt:lpstr>Georgia</vt:lpstr>
      <vt:lpstr>Апекс</vt:lpstr>
      <vt:lpstr>«Дизайн  и дети»</vt:lpstr>
      <vt:lpstr>Слайд 2</vt:lpstr>
      <vt:lpstr>Слайд 3</vt:lpstr>
      <vt:lpstr>Дизайн( от англ. desiqn – проект, чертёж, рисунок) – вид   проектировочной художественно-технической деятельности по формированию предметной среды. </vt:lpstr>
      <vt:lpstr>Дизайнерская деятельность – это прежде всего художественное конструирование, помогающее создавать промышленные изделия не только удобные в эксплуатации, но и имеющие высокий эстетический уровень.</vt:lpstr>
      <vt:lpstr>Виды дизайна</vt:lpstr>
      <vt:lpstr>Слайд 7</vt:lpstr>
      <vt:lpstr>Задачи:</vt:lpstr>
      <vt:lpstr>Слайд 9</vt:lpstr>
      <vt:lpstr>Направления</vt:lpstr>
      <vt:lpstr>Слайд 11</vt:lpstr>
      <vt:lpstr>Слайд 12</vt:lpstr>
      <vt:lpstr>Слайд 13</vt:lpstr>
      <vt:lpstr>Слайд 14</vt:lpstr>
      <vt:lpstr>Слайд 15</vt:lpstr>
      <vt:lpstr>Театр на столе</vt:lpstr>
      <vt:lpstr>Макеты</vt:lpstr>
      <vt:lpstr>Математический театр</vt:lpstr>
      <vt:lpstr>Слайд 19</vt:lpstr>
      <vt:lpstr>Слайд 20</vt:lpstr>
      <vt:lpstr>Слайд 21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«Дизайн и дети»</dc:title>
  <dc:creator>Юля</dc:creator>
  <cp:lastModifiedBy>Admin</cp:lastModifiedBy>
  <cp:revision>20</cp:revision>
  <dcterms:created xsi:type="dcterms:W3CDTF">2009-02-22T16:48:05Z</dcterms:created>
  <dcterms:modified xsi:type="dcterms:W3CDTF">2013-01-17T11:38:20Z</dcterms:modified>
</cp:coreProperties>
</file>