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7" autoAdjust="0"/>
  </p:normalViewPr>
  <p:slideViewPr>
    <p:cSldViewPr>
      <p:cViewPr varScale="1">
        <p:scale>
          <a:sx n="62" d="100"/>
          <a:sy n="62" d="100"/>
        </p:scale>
        <p:origin x="-4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2/67/461/67461411_06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920" y="980728"/>
            <a:ext cx="1734063" cy="1555480"/>
          </a:xfrm>
          <a:prstGeom prst="rect">
            <a:avLst/>
          </a:prstGeom>
          <a:noFill/>
        </p:spPr>
      </p:pic>
      <p:pic>
        <p:nvPicPr>
          <p:cNvPr id="23560" name="Picture 8" descr="http://static.playcast.ru/uploads/2013/12/03/673259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260648"/>
            <a:ext cx="1872207" cy="2595781"/>
          </a:xfrm>
          <a:prstGeom prst="rect">
            <a:avLst/>
          </a:prstGeom>
          <a:noFill/>
        </p:spPr>
      </p:pic>
      <p:pic>
        <p:nvPicPr>
          <p:cNvPr id="23564" name="Picture 12" descr="http://www.playcast.ru/uploads/2013/12/26/6965856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501008"/>
            <a:ext cx="2376264" cy="2762257"/>
          </a:xfrm>
          <a:prstGeom prst="rect">
            <a:avLst/>
          </a:prstGeom>
          <a:noFill/>
        </p:spPr>
      </p:pic>
      <p:pic>
        <p:nvPicPr>
          <p:cNvPr id="23568" name="Picture 16" descr="http://img-fotki.yandex.ru/get/6609/113976623.106/0_8a87b_23607786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116632"/>
            <a:ext cx="3456384" cy="3253322"/>
          </a:xfrm>
          <a:prstGeom prst="rect">
            <a:avLst/>
          </a:prstGeom>
          <a:noFill/>
        </p:spPr>
      </p:pic>
      <p:pic>
        <p:nvPicPr>
          <p:cNvPr id="1028" name="Picture 4" descr="http://img-fotki.yandex.ru/get/6519/137563163.7a0/0_8f606_95764557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92280" y="4725144"/>
            <a:ext cx="1728192" cy="1728192"/>
          </a:xfrm>
          <a:prstGeom prst="rect">
            <a:avLst/>
          </a:prstGeom>
          <a:noFill/>
        </p:spPr>
      </p:pic>
      <p:pic>
        <p:nvPicPr>
          <p:cNvPr id="1034" name="Picture 10" descr="http://img-fotki.yandex.ru/get/9309/981986.68/0_8b90c_1aa6d7f4_ori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95736" y="4860732"/>
            <a:ext cx="1368152" cy="1522049"/>
          </a:xfrm>
          <a:prstGeom prst="rect">
            <a:avLst/>
          </a:prstGeom>
          <a:noFill/>
        </p:spPr>
      </p:pic>
      <p:pic>
        <p:nvPicPr>
          <p:cNvPr id="1036" name="Picture 12" descr="http://hadrianus.h.a.pic.centerblog.net/o/43bb1222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79912" y="2276872"/>
            <a:ext cx="4103375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hvilparot.co.il/images/cow8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836712"/>
            <a:ext cx="2654305" cy="2081808"/>
          </a:xfrm>
          <a:prstGeom prst="rect">
            <a:avLst/>
          </a:prstGeom>
          <a:noFill/>
        </p:spPr>
      </p:pic>
      <p:pic>
        <p:nvPicPr>
          <p:cNvPr id="4" name="Picture 8" descr="http://static.playcast.ru/uploads/2013/12/03/673259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3429000"/>
            <a:ext cx="1872207" cy="2595781"/>
          </a:xfrm>
          <a:prstGeom prst="rect">
            <a:avLst/>
          </a:prstGeom>
          <a:noFill/>
        </p:spPr>
      </p:pic>
      <p:pic>
        <p:nvPicPr>
          <p:cNvPr id="5" name="Picture 16" descr="http://img-fotki.yandex.ru/get/6609/113976623.106/0_8a87b_23607786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59632" y="548680"/>
            <a:ext cx="2767861" cy="2605250"/>
          </a:xfrm>
          <a:prstGeom prst="rect">
            <a:avLst/>
          </a:prstGeom>
          <a:noFill/>
        </p:spPr>
      </p:pic>
      <p:pic>
        <p:nvPicPr>
          <p:cNvPr id="6" name="Picture 12" descr="http://www.playcast.ru/uploads/2013/12/26/6965856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03648" y="3429000"/>
            <a:ext cx="2376264" cy="27622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Посмотрите-ка, какая —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Вся горит, как золотая.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Ходит в шубке дорогой,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Хвост пушистый и большой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8" descr="http://static.playcast.ru/uploads/2013/12/03/673259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0360" y="620688"/>
            <a:ext cx="2025495" cy="28083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3645023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43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Колючий, а не кактус.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Катится, а не колобок.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Колется, а не роза.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Пыхтит, а не чайник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  <a:endParaRPr lang="ru-RU" dirty="0" smtClean="0"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 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 descr="http://img-fotki.yandex.ru/get/9309/981986.68/0_8b90c_1aa6d7f4_ori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4005064"/>
            <a:ext cx="1656184" cy="1522049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644008" y="3848517"/>
            <a:ext cx="36004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 яме спит зимою длинной,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Но, чуть солнце станет греть,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 путь за мёдом и малиной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Отправляется...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196753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43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 мышь, не птица,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лесу резвится,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деревьях живёт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орешки грызёт.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http://img-fotki.yandex.ru/get/6519/137563163.7a0/0_8f606_95764557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8144" y="764704"/>
            <a:ext cx="1944216" cy="1944216"/>
          </a:xfrm>
          <a:prstGeom prst="rect">
            <a:avLst/>
          </a:prstGeom>
          <a:noFill/>
        </p:spPr>
      </p:pic>
      <p:pic>
        <p:nvPicPr>
          <p:cNvPr id="12" name="Picture 16" descr="http://img-fotki.yandex.ru/get/6609/113976623.106/0_8a87b_23607786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3284984"/>
            <a:ext cx="2997369" cy="28212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6627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61</Words>
  <Application>Microsoft Office PowerPoint</Application>
  <PresentationFormat>Экран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 Новиков</dc:creator>
  <cp:lastModifiedBy>сергей</cp:lastModifiedBy>
  <cp:revision>42</cp:revision>
  <dcterms:created xsi:type="dcterms:W3CDTF">2015-01-31T19:02:08Z</dcterms:created>
  <dcterms:modified xsi:type="dcterms:W3CDTF">2015-04-25T17:57:59Z</dcterms:modified>
</cp:coreProperties>
</file>