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17" autoAdjust="0"/>
  </p:normalViewPr>
  <p:slideViewPr>
    <p:cSldViewPr>
      <p:cViewPr varScale="1">
        <p:scale>
          <a:sx n="62" d="100"/>
          <a:sy n="62" d="100"/>
        </p:scale>
        <p:origin x="-4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63888" y="2636912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Животные нашего края .</a:t>
            </a:r>
          </a:p>
          <a:p>
            <a:r>
              <a:rPr lang="ru-RU" sz="1600" b="1" i="1" dirty="0" smtClean="0">
                <a:solidFill>
                  <a:srgbClr val="0070C0"/>
                </a:solidFill>
              </a:rPr>
              <a:t>Воспитатель: </a:t>
            </a:r>
            <a:r>
              <a:rPr lang="ru-RU" sz="1600" b="1" i="1" dirty="0" err="1" smtClean="0">
                <a:solidFill>
                  <a:srgbClr val="0070C0"/>
                </a:solidFill>
              </a:rPr>
              <a:t>Раппо</a:t>
            </a:r>
            <a:r>
              <a:rPr lang="ru-RU" sz="1600" b="1" i="1" dirty="0" smtClean="0">
                <a:solidFill>
                  <a:srgbClr val="0070C0"/>
                </a:solidFill>
              </a:rPr>
              <a:t> Е.Р.</a:t>
            </a:r>
            <a:endParaRPr lang="ru-RU" sz="1600" b="1" i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620688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ГБДОУ детский сад №2 комбинированного вида </a:t>
            </a:r>
            <a:r>
              <a:rPr lang="ru-RU" dirty="0" err="1" smtClean="0">
                <a:solidFill>
                  <a:srgbClr val="0070C0"/>
                </a:solidFill>
              </a:rPr>
              <a:t>Петродворцового</a:t>
            </a:r>
            <a:r>
              <a:rPr lang="ru-RU" dirty="0" smtClean="0">
                <a:solidFill>
                  <a:srgbClr val="0070C0"/>
                </a:solidFill>
              </a:rPr>
              <a:t> района  г. Санкт-Петербурга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31840" y="404664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Белка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4" name="AutoShape 4" descr="data:image/jpeg;base64,/9j/4AAQSkZJRgABAQAAAQABAAD/2wCEAAkGBxQSEhQUEBAUEBQVFBUUFhYUFBUWFRUWFBQXFhUWFRYYHCggGBonGxQUIjEiJyorLi4uFyAzODMuQygtLisBCgoKBQUFDgUFDisZExkrKysrKysrKysrKysrKysrKysrKysrKysrKysrKysrKysrKysrKysrKysrKysrKysrK//AABEIAPUAzgMBIgACEQEDEQH/xAAbAAACAwEBAQAAAAAAAAAAAAAAAQQFBgMHAv/EADoQAAICAQMEAQIFAgQFAwUAAAECAxESAAQhBRMiMUEGMhQjQlFhcYEzUmKhBzSRscEkQ/AVFlNyc//EABQBAQAAAAAAAAAAAAAAAAAAAAD/xAAUEQEAAAAAAAAAAAAAAAAAAAAA/9oADAMBAAIRAxEAPwDV/XBYbRijYsJICDV/++gPFj4JPsUVHI96lbJkU4niownOYYBGewQwVhGBRDMATZBJoa5/Vyn8K5UAlWjIBBIsyqt8c2MsgfgqD8a4dE3L9uFQ5ZmUUr2wSOIMO4aqwz4qD8qVI+ToJPTN2TCxjUzY0AAfvcgEiMEDGMWtCroHjjmu67Ke2Hjd4ye0y9kCPOPNoiJJCpbABweB8x0BZ1J6wjpEBBIPzZO29E4jMkMYkNhOcibb9z5GgYfUd3EGdD252gIxDX+Xirt5KMgHjhaQkkfqRQOdB3+jNyjrKUDcdu2cUzgq+DY0KFXXz6sDhRpNeefTW+/CyzIiRuHxZgHxxEbuqsMQygsvd8BQ/LsUONbbadQEoJjQ8GjkyA3lXpS3HBN/NcfvoJujRpaAGnpaegNGjS0D0ho0aB6NGloDRenpaB6NGloHo0tPQGjRo0BpVp6NBT/V6g7OZXbBW7aM1gYq00YJskAUDfsf10dIRj28mIwVXAyJ8XUxqhAY0R2gT5MLL8Gg2l9UsBB5NjbxjLDMLbBS5T5Ay/sSNdenOFWPFWHcVCy3kBcZCkEErj+UxJBJNg83yA/T2ZYiP/ZBxhJUR3i6IzNRJZVYEG6DC/5GM6r3BL3CXWKeMkhJL7najYkuA7HJWwFWCKajKTrc9SIxIFMWuMgfe1qTglfqry54GPNAlhifqfe4mQP3UUbYWc42UIxC2zo1uDTchTWeIv7QH19F9Pi3Mu4eVWlr8MwZyVt0MsgcKpAFZr7v5JJLHW0g6TEhJRCmWV1JJ+s23GVD0PWs3/w+jA7jgipQJV8gTUrGQ0Pgea/3vgfaNidAaK09GgNGjRoDRo0aA0q09GgWjQdA0Bp6NGgVaelenoDS09GgNGjRoDSOjT0GK6/KzTqoPcbLzCxlqiIFIvKfl9yJSXzXysH5RdFDEQ8JBJHbIsvIbIXmsuaOK8tweD79wZ9oNvFCGKmR5QZZPWcqxO2ZyJJoIwUNYXw4pTqy2qBiy2XCEWStDu2JMrJJZqaM2PGy37kAPjdyqRKrEhQpHjVXi0hJsWzY4kriw5F3zWL+rduI2LNFn2oIWZiikMpkxwQn1iE59k5mvYXVr9YyAxsSqMEaQmNkU2VFBn8itYyZchW5U/GJznW+sRyTMXyZmjrbszMrRiRpLZY0NxRih9xul/fEANB/w+CZSBciywwgsQEyBBVSY7tT+WffNftyBtNYT6EcpMsZCKW2iEoqY4iN/AkgVyZX5/VlfOt3oDSGi9PQI6NPSOgejSGnoFoGjT0C09GlWgejS09AtPRpHQPRo0idA9LQdGgNPRpHQVf1E9RoxcoBIDkHKH7JKAYEFSSQOCD5camRA27CsjwLLUSgqjxwt3VD5J+eIX1QhO2essg0WOIBORmRRQPB+75r+o96kx7sduwLZFUsg4YCgTQtuaJIFmyKvQU31DsB+Hd5FTIfBRUyMhxClrbgvInnd1lyC2qDe9Leb8Wu13WbyOByhlkUISQpYclQGjHFsCzcnyvTdTR3VrDOjO6sVaRCI6Z43QIpLUWVcxVHy8sQdZDZbqXZTL+IJVC9FZKoIIpcruRixIZivJFqPVuNBI/4eNUq+RFmdcWqwSBI2RDUXJXM8Eiwtiq16NrFdGgRp13mzFLIGEu2Qoyo8pTOVOVCkqgJr9vXkSNhBMGFr8cEEUyn9mHwdB0rTOjSvQPS09GgNIaejQGjRo0C09LT0C09KtGgNPSOi9AaelovQGnpDRoDRenpHQVH1XIF2kpbGvy8ssarvJkPLg8XweDqT0yW+4CuLK+J4RTQH5fioFDDE8/ufQA1H+rEU7SUuWCphISos1HIjHix8A/I4112142M0lcIXBADhQ2GYQ+AOI982F9nEaDpvlpQvgsdovKucacUQqexwo9gC7PAo+f/AFaxyaULE+ShmTKOUc7hyjsUU9ygyoF95JXyA/pMMdLiaPx8mxdAG+T41d+zf768763IlPArkqHLEMsqv3e6TncxLFiy1dngAC8jQVf0X01ZCkZuIOZQ0kLDuGSIyeDLhSphQHv7ST7B1txHNEzd7b90WfztszK/byoDBSHXFSviAw8Tzza5f6GlU7iD39+4C5sDSLAVTGgBZP7AE15FqU69NGgpthNKq5KTvIjkVOSrOpyIxbIKrqCCLJB4vn4t4pLHph8eSlT+/wA6+VgUMzqoDNWRHGVei37kWeTzzrpoDT0aNAjoOjT0Bo0aQ0Bp6Rb9zp6BaejRoFenpaBoHo0aNAtPS09AaWno0FT9VC9pLyQPy8qVnOAlQyeC+TDHKwOSL18xSqWUxpXblkgUCMlWoqJWGKntURWdkewTzxK6vKBHRbEyMkakewzMPIf/AKgM/wDGBvRt/COMyvTAAtifEs3FnjkeX9B7+BQLqEtQyFyyLhYaEgycryFsVlfA/ex61g/rHp7xCWaSWNXLR5K9nuDtxoWLmwygkhVIIskAD2NvvNyGKxmMzJKzQOqI3HDW5b12wEdSb9+iTxrJ/UHRwzFmNxGcuJJnpohGHIRAbu5EJDYMcCfIcaCt+lkB3MVP3D3VBDBi5KgTO1ivEO1k1V1/QeojXjI6jJBIe4OduqRFlUI/PZRzHiCpbuxOATfr0OANv076uOSpOUVjaqZI3haVkOMhEduUFhmtgKWvVnENho1D2+7zClQGyokAkEKwDKwDgE+LC9S70D0aNGgVaelorQF6zf1Du50kfstjjEjrfK+ReOyn6gCaPui6E+hejJ/3/wDn/jVR17BWjd+AI9ynF8h0WlFe2LBKHJPwNBjfrGZt5toJlYRSQscwQ+NysAAOeLWGQ0fhgDV2NN9Ab+Wba3OPJJWivMMWwC2T/l5J4v4Pr1rMooIiiJU9sybrfMjBlifHBICVsOy902BdEk/AGtt9MdMO220cbElvJ2vk5SMXYE/JBar/ANOgtdGjS0D0ho0DQPRo0aBDT0aNAr09GjQZfrEjHcgkDGFoMyfsjieVCxazRkJ7ZHHARvXiWtm2SPKXJJCkEjOQBZAg5Cg4m0YX6NGjYNa4/UW3rZSxxeNqiL8kFpEQHyPkefn3qTBLG6oylGLvfo2XMZJ8WYkNh8EkhdBH2PTFjkLIpW8lDEtI61ISaaTkK2JJ98uKrk6h/UnRTMhY5ly+KlfJ44mXtusVY8OKyDXQZtaFRVV6/wDGsqOriLddqRqnZ1GC3TmUsokYXfajjiJH/wDRSaNHQYrYxSQ7mpFACN3D3C6yLA8od0YE0SaFZcUTz5AD1iTZRG7hia2z5jQ23w3I9/zqk6ts03sSjksqxyISRkpkWizrGachWIw4HL0fnVt0/eZExOCksYoqRWajgSpyQykY3ROJJB/kO232caEmONEJABxUDgXQ4+BZrXfT0aA0aR0aBaZ09Ggo+u7pmyh25/M8A7Y5BC5uMAkhRJag0eACt/cNZzp8qbncMkO+aaREYMGjYhB5KKZWKJZLKQQhPFqfEattz1NtoTE6SSKXyySMkGJsVYu6nJZbZmJPHjxwa1ZqqsnchkDxsMwyEFW4byu/L4+4/wAfJ0FPNuoopo1AjSMshmaOMEuqlhHkwWwiyhCT+wJNURrXaxPUImdW8GQdxiobFkNHFpFHAIyNkuvr3eZAuvprqokiVZGCuGaMW6kvhXK82SAQCKBFaC80tA/786egNJjXN1o1gvqb6lWYhIJsYkKmQg0XzSRl8SMiF7TMAvLEDnkHQabd/UMatigMpyK2tYAqSrDL9wylT8Ag2RRqh3f1VMQChijBZ7UplJ20IXJVL+ySKtf1rYW+afY7dnUBmbbRurkxlackIA7nD9HbdXCL9xKc/p1pOn7NVYMi0CCQuC0vI7asACzFRkeSbZmY84UESP6slWQxlVkIKG5GVXKNzxGqr5EJIQP6XjyBedF+pYNyFKEoWAYBxQOXoK/2seRwDevpVRvuYMp4qlxuybtCSTXB5o48nVbuulbeRVwr5xvtyXkByLzLCuPn+B86DU6Bqg6Bv2UjbzFmcXT/AAaFlD/lNBiBZsD9PA1fDQZP6366I9vIFZFDIwBbkuWVxGIk9NbI1MSOYzV/MnpTGQo4GEMEIxGEaKZHzJbADEERBCMWWu6ePLiP1Xop/DbmfcL39w0UhVbV0hJXFVhJVCxHHkeTz/eJudq6rDsI1HckOe6dStIEKM1WS2AtAmQYEBFP6tBfdH3UssDMVZHLHDJg36V4D0A3kG5ArkVfOqX6o2ryFnkiC9qDPIlFSOX2mL5ZHItgeCCIiPRN6SeERx1Ep8VpFFtXkvl82Vu/+vB1nfq/eSKoxkClm/KhfJHmxEqMMi6dqNkdQxsGx6GQsMx0T6obaydh0yTzjjdFdnWRYhHGCpppEsRocVUBoj4jW3kki3QYi42BKRbhCCVkR2UGOrogFSbqxJXrnXlfRBGdzaJm7yShQsjLHioJLCSUGTtlW98cAZEXlrW9F6YFjbcRbmHsQMqYRjGN2Ttvl3CQGbIKV/c2QRkuIbDp/VsSkO4JEjD8uQ4COdciIyrIcRIVCkpxyfGxq41idj9U7bcx9ud++rq0nIKlmhSMmlFAfeuIHtr98AaAyCAEiRVjUMcZpECgK5BMclkqKVvE2OVAxojQW2jVFsPq7ZyqSu4RCGZSkjKrhkNMALIf4+0n2P31F3n1ahhd4LABKCSUpEpOQUtHmaci7ANXVaDTXp68/wBr1LePuPD8WkXc7dBc47wyBaSeBmB5TLhQC1A/OpLbtzNnNLKFZpFgcJt27QhbDuDGQhyxavGO27mIugdBrd1tix8aBKkC+OSrAG6/fD/odVHSpIw0zIRUkrKFB8B2h27xP6jgSxHx+5Gq/bLnMWTqbUoIMGKbWRyb5lzUOzEfIA5WwVvXX8NOhIjh8GICiPAIOKGISv1ENfJ8BR4Ggn9W3isrAUx4Wqypz7JBFNWQGPP9tV8GyVogTHwwqs+WCla8hYkB94gEV6+CeEkUkhxVcbj4ZsfDEZxqVok3ZNV9oY8kUbaDcBIloikWrJa3VMSWonkkPGbN8yfzoKF45YSfw0jKwtirE05AoARs+NAKb+2sSABXjN+nfriOY9vc4wyglMgy9t2Q4txkShs+rYfzXJ59QRJELMfElQtFuXcOKVQShdwyKLybmrb7tZfq3TCzEk8gUThZFNkhKAMOSqmiQBmBfBChu/rLq/YixFhnDA44lkUAAtieTy6KP5ZR8kjC9DAWMTTMVZ4hgjZAI3eniTJP1E2zCwPFqFDVXNuiz7eLcFpGDr3DIY/OGGR3EJA+/IQxrfq1Gp8m5IB7UmTkrMXXyOK4opRCKJjIUc8ZD/VYC9g6gWYM6MCFkJWgxQd0uqkAglhjwePfvxVtWGyk5zUg84kZvkA3IJxuh4+wtD0MvYzfSFd5F7NKZKDkeRcKVC24pVbEx0V/b49D0PovTeygDFi3vyYuQf3ZvTN/IA91oM23VqLlleNgqnyQ4qQSobOlMqn4ZuFy9cnGW+7tWwBc5sjNSEgUASe858QSBzdEqDjdDUTxB1KuLBBBHv2KPvjXnUo7RkjkLkCUxDIt5mKDuM62tktnIbsGjJRAqgm9T3BCE0A8ZrKiFCkj7slVo0sVdAWC12nG12k4kjR15DqGH9CL/wDOvM+pyk53Iq0ayUscbIDA1Q5EagkLVn7QSL9B+nf+VhJyNoDbKFY5Em2UcAm70Hx1iVeS1FYEbcODYUsoPZDUDdFXaqNYKa9azv0V3TnNPGo3c7ZzEH7VNiCjZVcQCBGbN5c2K1H+roX3RbaqxYRp+KnCBuZSxihizLKCoYrXHqAnIfGj6Pgdus2DOoRnjQJESo5YiIBF59gDj/fQWU6ZMVaqClrumW6C0fj0SSeDQ+LrK9S2rmQSI3YTzbOUkjEPG5kjAcUrQpIv5gFY1fKnVuu6it2eNirMrYypGqoY1+CzYmqJHzwfdcVXVd4m4dfzNwbD4LFDJ3bLxlvIRraUt/cRYBslRoMft97IWkCp24ACznxlkkbMKjz4qLNF2C2qKOQLC5WG3lEwVYUijIkXAzVOxjxptw4gQQ/ZlyzSWRVezqPutjArOO9PNKyyHtrJt0xEhBIRIY5BExD42WUkcVXqV0fpO0wQd8RRQDviOWZHSpgKl4gViSGFDLiwKF0Q5dehRp45NrvTuVVU/EPJIsccaWXjdTGiqoKZAYChXzlrr1jYIzIdnJK8v4hD3aDJGs3JUcZOGUrSAqxxBC2TcxtsOorGs6mPbxr+JVPC5GUozSdqNcmDRsQBYNSHliDVrvtlt4UQSWgVUbsUvcbJs3SIgEujOEVwLsItmuGChKwFhDuN0jSli0qrDGS5UeImXbpmFo0bnskkHiwLTeRx7buRnYbjtPGol7JIB7mKgSCGVziFDqS1/bxY51Q/VnQ4S26/BbeQ7hscRC6IiFXjzVIYySCpZSbu3DkAAXqx6f1efYwQx7qWGJ4gCsSxuJAhSREXcFCUXF2UhVJZjhdWToIXT3g3B7nc3WKVGsXf7kQQMxRnLxqMmssCGkJJPs86u+n9TiWHvCt7AikI8UKncQoSpdZoyGJXwUZj9qYCstdYNmdw007OkKkpMV26SCZ1hQ8yUQwcSMSVr9Sg4kcV0O/2McscIx2uIyg3EM+TlFcKhmP6lY5mjfjRNfcAmbffQTwrtwFnjkjmeFWd6Z44w0caoZXkFqJSCoTlKA+Dkth0zYbju/8A09p4Jo82/DsgEp4I/LDMxLrmytV8Rk4g0xtus9HG2ljkWFV77eMu3Hb7M5mCq0WYp8iyyBG9YuFYitVkkUMk6k7PbMJM3DB32zxbuKQLPAk0d+mAZM64lQD4GgtYetz7GLuBWlgXEuoJeNcpfOS5CJEZxmb+zJDXshdZ0zfQ9QiEkLBiU8lbkozri3Hs8Mwu/jj2TrLbzaysne2zMZAZGWNx290/LMY5EJMczKxkDULYMcufuzm02UP46F9rJ2Q7KssIj7eOQdmixDCmGKqU55Km6bgPQN3tsnJBsEiiA6MGLSSO7EsvdBDA0P1Irf6dUfU0JsstomEZEnPkiv4qZvH9+QQD26UfDX+7lzYqFxA7bE+IC5PHLDKByAQyn3wCgv3es/1GQYB2WyqiLEracpI6JiPJVsRcDkAJ6I0GWiUxt3TIsCq8hQlPzFd1K2SMlMgLFgQQbuwKxH3DKM17ayKWlXBFZkzU5ZIltk4uXLjkhyxIvXzuN0yKgVO07t2ixsEYLm2YlGDU1/NhhIa8wBvPon6WxUTbhRk1sE55U5YGUcKWAY/p9+jQA0Fx9J9IaGPKazMwCmySVVSxA5N8kljfNnnV7p6WgDrIfXnT2xEyEgZL3aYKaAIu6JvEBVAI5eub1sNfLoCCCLBBBB9EHgj+nJ0HknT9vJud0iBCrjMlyeAuMTOhQAcgTR1Yvxa8sidetRxhQFW6UBRfJoAAWf6AajbLpyRF2QUXNn1/A/7AD+gGpegzvQ+gGPZypOA025V33BamyeRMcSReVDj55v370fSvUXngMyGyY0/LaTIdwxK4psnKL+Yq8kn5NE1q165uO3tp3ClysMhCr7bwNAfzrMdE3LBCJXBUsAs0asWlxdZFe/IcQ9tizX4hq5U0Gi28E5BAaOBTmcUUl7ckkhg2KNZJ9vySb9VVz9PWSHJ5iqvalpcismVJGziIoGHo2QT6N/Jv5HBBDJachmbHCgoYFix5Bur55U/11nfqWZTAVWRJUaWMgrKiiBEZWD0XCvjKYwFyAAZfZXkMZ1JoS5zjd5HjjybbzGJI15URqSsjIrYOQCxLA8Vda6dCQSpIXjX8NTNuY0WTcNEYvJSytKFkAtiSkZCs/APJWN+H28s+Ec263EpUXFtoMVCxgdpwO80YUeCgClUSHgD1cwukeS9mSIs/cJhWBzLiVzkCCR1AAIJdVoX4n50Hb6bmkJDdtWi7ckhMzIkMUeDDbRu6inkIRS4LMEBFKOSLjd7kyVMjxyMsvbgpmWMPxHO9sFLxx4vIQLF4j2vNP9WdP/Ljm3IlcRkPzuos7TkFEeJmPJo0bqjWvnpH1Ft5Hjj7M0cLIIAlh+2sTqT3asFXYyEuOCMb/fQWGyx2kCbdnlRtwzv3YVaSaZppHKHwjtf8QWeGGSiwTYq9n+WKdGlRZSHjiRWEe5ahIDMYxERZbwiWSS6APjqx6l9UqxCRrJNbx/lQq/dMEkf2SBfIWGjkN0DaLXD1O6ltRJCjSFYVjykaOihMULBlxDTY9v8Awy1sBbgkgjHQZHapIx3LjbrCUyzkEQmYxpwe5umy/wAi0iKOFIr02umz31rJDJuljibuiPHtRkP3BJ+ZimbSBrIAsHG6b7R36p1niSVHklR2aARyNuDnJEldmKLHFqpyzNGUFhQT8LpW6mfbq80IgW4yI5psU7FnEskfbVFZq8pMQQtKDYoNNvZl3MW4jVhETTSd2OVoiiSI7g9yjkyOlkKCCSRZ51nZ0jii3bbruO0bpLCpPfc9mSWMygigaDSKRxaQh6+7X3t0ZzYYzo6mRGEAhghRiJCI5ZZIjKGGVgAnFaPFHR0fdxwq7bSKY4EE/h1jKuHerKgyUqD91XgUDzoLLqkvKbkI7RyRxJFe5iSExGJpy0+aMD5M4NNZxWh6JqN31bpk5SGZOy22CduaFSUjJYBRDIbLwhiFto8TYIxBGuTdc2zd2CZZYIZj3VpCYe2/A3O3okQC6JUnwYk5cMjVW+6EdnMue3imWR8Y5j5DcCbIUtNQoSFmDXdeyuguZ94WjsypISWJcEyQyZhlV0IGQUYtYJF5mufVPvty0xCoCZGYEmPFmDuwKt4tbFfEkgeRVirNWWu+66VHGyxJjtO6u4/DSFS6TFCSqzcl1btyx1IMTY5BABPT6U61JtZ5EmiV5UyedCArAcOZIHb7nVWBdWJLBQwY0dBp/pP6PEaxSbiy6qxEfiY1zIu1xr0ifbQNfOtnql2/1RtXcR93FzdKyt+kW1soKih/OrhHDC1IYHkEEEc8jkaB6ejRoFp6NGgNGlo0Gf61uZZdtMp2UiK0ThrkQyKMTyioadhVgKx1jdl1aZFEkf5QaMI8soC3TErh2ncyyU1ALeKFftu9af6s324aGX8OrJCqNnKuOTg+IWIsRwbFsBQGXmK1UfSbQdzN2VniVo+JP+XXm2iB81OSOtrgoC2LFnQXUHRNzOA+43rAMpCxxoiFEYV96lvzCDyVv0KbizWz9BEJKJASsmBMs00khYgFsAMgVFBrkZkUWLyPB0f4wzMLBEY/QLZ5P2DBeSv88J/qcGhE3EcUgmXvlpFjDNJEgYQubUYrylgIeCWIUNkQCLDPnr2yiUbWLsbVnPkViSXuNeOSOQsRPyHex4nxvRsIH2k8/wCI3kZ2sqKTnLW7Zo1V0kWMKHc5g/Cl7uvVwtp1CKGaJNjtu5Ky/cEhLpji+NJIWSLBgfvC2wsN61ZbUJJ3pI4ItxuVleCc1AgVpCUYScKDHSEPILLYsFIBy0Fr0nqUW72yySorANwXiiayoBlXbpTeKnxy5vE/wdV+/SVI3k2UTMgxWPbmQjbx3jwI0cGTL9KJ4XLeTcAVO62E5iMrf+qiVIfy41iiiG3iYWfw9FWUL3mCg2CRktjVvF1JdzBt2LlITgkiRrJPLJID2+2zBaRcQ6ljZ8hwLTQdOnbgpnHjHEeQ4j7gR3ZFWR+2LWsnKoBY4W2+Ndd10tZScs5khUIi8OodgrZzsAuSqKbtg4ABaBJ4jb0TQyBo+m3CDTfmQrGq4kNIYo3Z2YrM5tms/wCW6Ovvp297MDtPuMVWSWJly7krrC8sceCEnEyBW8RxjHYPs6CF9S9LTboWXcCArt2jgjEiog7RJfOYpRPdfI5AB2Yr7qu3WYYQ6Rz1KCO5Ft3zSKWRIjnNuTVtGopmeQFicQAosHhL06FH2Jp4QWVZAkpVF7kTbiMHyIaQpG1kVbnLi9Zf/ifvmkfb9yLCZoVSaRHLG2EUrxFV9xqsymvksf25Com+rXkZp3hM05ABaaSTtxLa4rBCjKEF4mraiPQ1cfTHVg0iRlUO5Y1BuQsoGT0gjlVCtAhaDIRjlflZ1S9M24dH7r93J3dkK5y4xwlg1NYGT4rZPAX41rtiql7zyeGRNzMY5UkijFUFaUMcyJImcoC36KHDYg/x0m4jcybdtpLttwW3PaLZQyS+DzQ0STCWjcyxi7vMHkk6DabRTG8W7fCKU8BEZIkl8yWie6QuuVFfF/FkolhqvjilhCSLEBMiUZjMpknm2ohinTA+RSVIyhsk5KCK4LKDp0kgn25YS7SWPcSQhQPy4skm2qoS9hQJIGWhQ/MUfOgkTdBdh2NwxyfcCSCZCHDIwjO5Ut90Zbsq/wDpB8TQZR8N1KGRlEsqsNwY2DlMVDqGEMiFkQyAIihqGLLmtn0LX6N27jbNFLlM8UjrGZ6a8Y8VIKgjA2wDXyGOsbut93N65lg/EbdzHLGZwwxgcM5izC1iBJJSkjhqNhVoPR9tuUnJidElRVUqWYSqSpaNgGbliGBGXscggEcz9ttFjoICABiATlx/Vrb/AHrnVT9OrG0aC2BHkscoPcjAxZo825lVXAbIEj1z61ejQPRpaegWgaNPQGjRo0FB1bqsbrLEf8hzHmzhSpJyWJh2wQD97x/t86zHTtpHKv8AyoigVxUc8a4SWtrJJAjxxK5IC3IZGsAGieNV17ZxRbHcRxxrGjQyKFRQAXdSBY4skmySf3JOuPR9gqqpKsXxMRLUpdhI2bq7AGgBKOADRPsY6Cxi2SPFgwZks2pUwq1rVdtMRgAfRB5F8kXqFN0lUxSGOl4oAqiAKgjGTkUhUKmJAJORFEFquw4IBBBscc++L4/sNVH4pZY5UlwjOciAzYsucYyZlRqBiRuBfvD+eQx7bgRxSzmPzZjAMQXZjHKRM5PLVCFchST5NHyxxIp9nuFU7iZ90H280ckJ/KcsTCinbxtE48FLOX5oMI3B983319FLFFHLcc0JBjcsoHbdiTk5ks4seX8gxcD9xWE2zmLbFNu4a5lG7q5CEPbaoiDWJOQkAIyEUYLHQehzdUljijCRyFnwhRllMxllk7hjkHdBaQCNFbIkhe6QQDFQzHUVjDbiCpg6RJNIYI1RAcIml7hEgxVzHGRiqtkKphiDddQ6lt9ttW2k0s0TRCJJ2iZS6NvM5JVzYGhSgMyqXNn2Sb5/UE8ckZigcbcDbjctVn/l+0jCSxc7LHx22xAW1wsg6CbsvqFSw2tczIVjPOH5ymXbsMl8+Hh9UQSbs1qBtvp0yNuZttLG00m5mLxymkA/EyGB4pAD50wFeql5r5rmdojtZdwsZMGNSwyg5y7eYSpHYHAkhIIX2cfXAqT0X8Rty26hjO4illMuDIckWQyiHxDMCivEoyWyt/wdBIVYVSZN8GilUpMiA06ywwqIisnI4EJo4/bMfgA6suudKMk7hNv3cpnaJpKZHkEUkcsUgblVrbwLlf8AlYBhergwbbqEQkcKWiYATBUskRhiRY8kKufBh6P99ctp054Swj3Ec22WI91JrQr4kr3HwYsuLEc0wWhZoaDz3edMSCULvI5JIxbB5VkcRkRgNHNiQHP2Nd0KypgxOrqHa7c7YGR2WEtCvapgJnicnsxhxk0QjcZFaAPcZibIO3O6KqwaR/EIDEWlE2dhPEubILN+pmBFEkWTql2ezhnlBURPNVq87tuinMldoSKBeQUlAEAB4ssCAh7DcuJPJhGzYVHETGmILymSfC7WRpKth6WNiMSRq02cEZYTBRHJ232ypKpqRoO4JC6H7QL9cEjk8jgiKRTTTPPG8ojaxG0TZflgO8sa1cp7Z/YFVAq7Gos0vcjftvDCykEpETKxlixEMe43BIUMGVrPoGhlwCQh9S3H4WB9yxEhffxSgqpSRkWtw6yVxksisWC8EpXzQhdZhMUqUElEbSohoI/jKJImWWr8Yd3EeTVIcRySOn1BugkcQYPuZtwcJEGbmR4mWXcRBqA7ZcQxXVY979uPnebm9tH3YhuJKUPHFm6dyGMpkSgv8OYniLkAqRGoF3kQvtjunibtbratAGa1CKDt2bhRg4YrC1hSoUggngH40XTdwHHhL3k58i35iG/8N1xBBHP3eXHN+9ddkc4UyKSZRqGKoVje1GWKN6Q/APxqRoDRo09AtPRo0C0aNGgxnVOprutw8JYxw7eNJyScRM8kgiXP9oVLm1P3UQa1Z9DjbzORhDC3VrZ1lQAErIfEUCMk8qvH45pPqIgbhniSSRngjTtLioEUEgeNnQoxDNK6hFOF4GyAeZnRBnt0ZT3ovxD4vjE5ZTUaOEIBZ2f1ldBrINAANTF/A8SAAACoVQP2Y/yaoft7rWT+rNk8YM0MecoaJ3HIWcbdu8CEugxkIOII4R29WG1Cb25MAjWPu9eHv7v2/SR+4axdHXHqbmlRo+6JCqAIQJLLeTBW4ZAvkRZ4BBsHQZ3pn1Tt2214MYypjVZSFDBsVjEgY0Q4N5c2Q/8AQ/HUvoeNos9g2DntyDJiUlKSd5SZB5Ek+nYsSCPdDVDu+nHtj8O1xdmTuA7iT8xhEhkZSasYuMYmbEFRxZYa++m9Y3K5FhMY4WSAxlcniE3bActkpCgxAAEGgSp5JoI22+mHlXeRTgPJMxkW2K/nwkSOJMmLBZcHVGsikYg86lzwkQbcMcN325GjjMeGcyypJNEy5ASFlkZkBPlZHsavNr9Qbfc9szp3JAolWUYHsqe279uaHnJPu8QDUZv7Wr46z0/bApNJucEdYpjHKUibCPFO4pChhUbOpSiWBNetBhklhn2zxIskffETlHjLqJY3TzQlh8filvgNkBYoKNL9L9M7aozbgvtomM4xHblaUhkB/JkZwxWVlKNRBk+f1SNp0faRtEyzOGWOldlV5XtQaikJC97JSAEDWkiDEizr43vV9wrALtniC/ZKxJkkUdpTBAkIH3LEpYR2mUYbIWQAuN9INonEfZXAGON1aRHd1buq6IAuQUsME5YBjROI1QSb6VQ7Sx5wsOBIy06SKrwg4KwK2zIpABGKA/4la6dN6l5SiZpGLASPOVxVGDTMZlMTminmpF0AQCSVp4/UFO2JWWOPdI5ZjMqTTRIjPccckRemDs8gWuMWDAnkgNX9Odfh3Udd2IhJO0Va6fBYwwHcYs5t+G+bHvm4HWXmgHcPTtnulwGUkUYYszS1TJVgGwchlytGrsZWWCSMRmTc7fa7W8A232kSxyEliWi3AFds19+eXliVusrNesTbU7c9wgMzvLD2o2lljZ2+xQis5ycEcJQY2D7IUm66t05ZVE0JhZaAMG4mlgWiwKSwuVxxzY9uNuMyL/e5bp6bwQJtupxqqEKI4opNvIe2oVkheSRlRgqKPEXRJN2bsTuxuoRPs42IkLrudm6oWluOQOEDUzOGHoMPsJx+Gz+7aOaVZNyIxjLE222Qcs0atkGjk20F4twHZcVLVjkouw7S7Tddwo0f4GNkSJgmDSLBExYQxyzMiLGba3BJdmJNjgTug7CT/wBK6GaD8VLunEqyGR2gKZIJaUBCyx7cFg1kRcEFjq1+j0dowJt3JLbDt4MqLEcTSKQxJOJc4WRjR9Y6kdNdlOBkiWRXeKXB5EQTZF1JCOUGaOrLkhNhgSTzoNXo1n99ud3CwITvx0LCxmQg/qFxgOP7q3/jUvadZzJBjIxBLBS7sP2/LMauVPlTAEeBB0Fro0lN/v8A3BB/uDyNPQGjRo0BpaelWgwP1b9NskO7k257f5G1iU3lLI0U2TSySE2TTqtk34Higt9vp3eRJGpiJfaVzcSlSZSJRFHErFlYM0fy3+J68WI0X1QpO3Kj9RVT6Bo3VWQMrxIsjkDVF9L7DmOYKA5jiVjGzNEcRITmMR44SoApLYlvQCjQafaYKRECS8UYH9FNABqOOdKnvnkEcHR1SFHQLISq2CavHj0Gb0osg2f8tjkWOfTduFeVjebEBzfDUoAZVPKggDgHGwSPZ1y+oXQxlC5Vm4BUElWNBbI+0klQLK2eAeaIU3UNs4UtEv4syDuRKXkCoiA4Ekf6pUNUiAIV45vPfQqxRjdM8cjiRdttcifFco3DIzhzVsq01A3QHJrW0XZlNs2MKh5IwjKQgjQBWGTqcQVWyxFAm6IX0uX+md4bqGN9yw4d2LBF7UuazNJk5Yk5HjELkQSKUEOkPSpuyI9zMUW5kRIQubpKcFA7ZGXjIB5kY5fIOvjejbQ7eGYtJ+IlDvAjzTCjQdomjMpTC4hwwIJFck2Z+z3EO1JfcTRyurJC2FntsJs2aR75cCN3PFKIDzWpEIE/bnKMZllDRs5ckBl7igRgGgAaoLkV5JAckhQCHdtM0pXtYGICMzGNliZmQkACQ5EIj5q2WNDypQLD6a6fJIb3QkjVEQCByUc43kZkGRAAK4qWshiwxAoa5XjESscFVUoE4kLQqhyfVVXvitZEbjPKSktO26iNJfzXlBCoCADbSrdCvtUjE22g47j6chjlYTTMYvzWAMYYxsXDyB1xGUbRq9AcWMhbAMFvehmOGOGKRdy4fxXuSqjUoYVefaVO2aCsQcVAAPGpX1Dt5txEJdsqHuqncSRo+33FHEhkRSFkTgXZSrBIKgGmbpO828sI3Jx/FOImfYilikRQkMjF6jAx5xxGPbJWrOgjDfN+btoOnTxMimQrDE0cndU0hEKoyFRkhJajeXIFAvqaMZRNufxMUaGxHTSSO6epJQFBIyvEV6HJXLWw3HTSFreiOVLluaPOKRfFgAEr2SW8gw9ICWAXVV/9pbZo0aOWXbhpHk7W4KuGX3QwYkIAoYMGIrkg3egqujPJ2huHml2+bETCaEFIIEaopJmIRpZO6Vs23i/IFA6uFcymt24g3aZ7cShT29xCQfIsoBeN0NAg2pyNi2UzJ4NuI0mm20OcBiUKJZJo4o23CjlHVAoAZvIpaHj9Nahbj6SlndXcKjeALORIRSLmwIYh7fNvQJ5NgsToLHpW0bbtHAkcexh7sklRmWZZ6xNCVqEWQxIDcnF61fR7EZWfh2cBgOC9ElRfvIBrPIqh/NEemT7MDssd3tqCyQy20oTEL4NRzAPNHyrjkADWg2EgZbB5s5LkHwY0SmQ+Bf8Av+1DQdYEKqATkQKJ+T/vrqdGjQLT0joGgelp6NAaWjReghdcYjbyFR5BfHxyonjIr8qASSPkA6jdA2YjUKAWwRIVkdWVykY8UKtyoUEcHnnm+CZ3URcUgOVFGBxFtyKsD+Lv+2vjaRVyCPFVjBC0rBRkGABqvNqIPyf7hJWzybHsVwf1cN/t+/zrk8OTqzAEJZX+GPANV7xJ5v59akaNBTfUvTJtwirDKFUtjLE5KxSxNw4Zo17gYD0AwBPu9UO227SRfgkQ7WMFSO0zYtC8if8A5eQ0kDbg4UQMDrXbrwDSAFiFPGRCgDknG8ePf71fOs91PeKm+2vKMZlUj7DebpDalqaqksVl6YUlliF3telopDEBnyLk1QMjBcmr+oYj9u449HUTc9CsoI3xQMCysM8gGLA236laiLBBti2ZNi60aCk6/C6xKsCk+dYqSCS5oc0bAsk2CPdkDkVHRenjctIzI8a4oCfFS1oQGBX1KAsYY1wYgBWHOx0zoPPN3uH2KTdxc4Q2IHEihVGNqJLJVI1jJHl5MVyX7DeQdTiEi7SeNKlP5OITtsnGHi72PQFKlAg/zV9v9qJUxIU82uShgGAOJI+RZ/7ji9VXRfpaLbOXVpHbJyM3JAzZmbi6Nlr5+b/egFqNmpWnAk9ElvLIiyLB9i2YgGwL41R/UsUawNHmIppAyxB3/OlxwUiGrOTYJyAcSwNA+tBuJwisxDMFBYhQWY18KByTrJbV82LMHXELmCZVkdiwMcbSJbcEqSBM3wMDmthTxb7cwusKJK0sSlu2gRVkUKvCZMwag01IjAjtJycRjpum7qWRFKzsJPeEyEBgCb9DyHi54UE4kBgFOuux2jOzdyNe33O7A60SoIABschirYlg3ITg0a1cGFXFsgJIINqPkBWB/sK/oK0H1t5QyqwNggEEVyCP4J/6XrroOjQGjS09AaWjRoHo0aNAtPSrT0HDdPijnnhWPBo8C+DR10WMLSqAAAAAPQA4AGjRoPvSOjRoCr98/wBfWqyXaD8XC4NVt5VI95VJCUsnngs5/kkH9I0aNBZ6ejRoEdA0aNA9A0aNBy3EOalfX/X45+CL9ao9n9MIkcSMwKozTFVUohZlXxRMiET0a5s2b8jb0aC/C1wPjjRp6NAhp6NGgNLT0aA0jo0aB6NGjQI6TtWjRo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6" name="AutoShape 6" descr="data:image/jpeg;base64,/9j/4AAQSkZJRgABAQAAAQABAAD/2wCEAAkGBxQSEhQUEBAUEBQVFBUUFhYUFBUWFRUWFBQXFhUWFRYYHCggGBonGxQUIjEiJyorLi4uFyAzODMuQygtLisBCgoKBQUFDgUFDisZExkrKysrKysrKysrKysrKysrKysrKysrKysrKysrKysrKysrKysrKysrKysrKysrKysrK//AABEIAPUAzgMBIgACEQEDEQH/xAAbAAACAwEBAQAAAAAAAAAAAAAAAQQFBgMHAv/EADoQAAICAQMEAQIFAgQFAwUAAAECAxESAAQhBRMiMUEGMhQjQlFhcYEzUmKhBzSRscEkQ/AVFlNyc//EABQBAQAAAAAAAAAAAAAAAAAAAAD/xAAUEQEAAAAAAAAAAAAAAAAAAAAA/9oADAMBAAIRAxEAPwDV/XBYbRijYsJICDV/++gPFj4JPsUVHI96lbJkU4niownOYYBGewQwVhGBRDMATZBJoa5/Vyn8K5UAlWjIBBIsyqt8c2MsgfgqD8a4dE3L9uFQ5ZmUUr2wSOIMO4aqwz4qD8qVI+ToJPTN2TCxjUzY0AAfvcgEiMEDGMWtCroHjjmu67Ke2Hjd4ye0y9kCPOPNoiJJCpbABweB8x0BZ1J6wjpEBBIPzZO29E4jMkMYkNhOcibb9z5GgYfUd3EGdD252gIxDX+Xirt5KMgHjhaQkkfqRQOdB3+jNyjrKUDcdu2cUzgq+DY0KFXXz6sDhRpNeefTW+/CyzIiRuHxZgHxxEbuqsMQygsvd8BQ/LsUONbbadQEoJjQ8GjkyA3lXpS3HBN/NcfvoJujRpaAGnpaegNGjS0D0ho0aB6NGloDRenpaB6NGloHo0tPQGjRo0BpVp6NBT/V6g7OZXbBW7aM1gYq00YJskAUDfsf10dIRj28mIwVXAyJ8XUxqhAY0R2gT5MLL8Gg2l9UsBB5NjbxjLDMLbBS5T5Ay/sSNdenOFWPFWHcVCy3kBcZCkEErj+UxJBJNg83yA/T2ZYiP/ZBxhJUR3i6IzNRJZVYEG6DC/5GM6r3BL3CXWKeMkhJL7najYkuA7HJWwFWCKajKTrc9SIxIFMWuMgfe1qTglfqry54GPNAlhifqfe4mQP3UUbYWc42UIxC2zo1uDTchTWeIv7QH19F9Pi3Mu4eVWlr8MwZyVt0MsgcKpAFZr7v5JJLHW0g6TEhJRCmWV1JJ+s23GVD0PWs3/w+jA7jgipQJV8gTUrGQ0Pgea/3vgfaNidAaK09GgNGjRoDRo0aA0q09GgWjQdA0Bp6NGgVaelenoDS09GgNGjRoDSOjT0GK6/KzTqoPcbLzCxlqiIFIvKfl9yJSXzXysH5RdFDEQ8JBJHbIsvIbIXmsuaOK8tweD79wZ9oNvFCGKmR5QZZPWcqxO2ZyJJoIwUNYXw4pTqy2qBiy2XCEWStDu2JMrJJZqaM2PGy37kAPjdyqRKrEhQpHjVXi0hJsWzY4kriw5F3zWL+rduI2LNFn2oIWZiikMpkxwQn1iE59k5mvYXVr9YyAxsSqMEaQmNkU2VFBn8itYyZchW5U/GJznW+sRyTMXyZmjrbszMrRiRpLZY0NxRih9xul/fEANB/w+CZSBciywwgsQEyBBVSY7tT+WffNftyBtNYT6EcpMsZCKW2iEoqY4iN/AkgVyZX5/VlfOt3oDSGi9PQI6NPSOgejSGnoFoGjT0C09GlWgejS09AtPRpHQPRo0idA9LQdGgNPRpHQVf1E9RoxcoBIDkHKH7JKAYEFSSQOCD5camRA27CsjwLLUSgqjxwt3VD5J+eIX1QhO2essg0WOIBORmRRQPB+75r+o96kx7sduwLZFUsg4YCgTQtuaJIFmyKvQU31DsB+Hd5FTIfBRUyMhxClrbgvInnd1lyC2qDe9Leb8Wu13WbyOByhlkUISQpYclQGjHFsCzcnyvTdTR3VrDOjO6sVaRCI6Z43QIpLUWVcxVHy8sQdZDZbqXZTL+IJVC9FZKoIIpcruRixIZivJFqPVuNBI/4eNUq+RFmdcWqwSBI2RDUXJXM8Eiwtiq16NrFdGgRp13mzFLIGEu2Qoyo8pTOVOVCkqgJr9vXkSNhBMGFr8cEEUyn9mHwdB0rTOjSvQPS09GgNIaejQGjRo0C09LT0C09KtGgNPSOi9AaelovQGnpDRoDRenpHQVH1XIF2kpbGvy8ssarvJkPLg8XweDqT0yW+4CuLK+J4RTQH5fioFDDE8/ufQA1H+rEU7SUuWCphISos1HIjHix8A/I4112142M0lcIXBADhQ2GYQ+AOI982F9nEaDpvlpQvgsdovKucacUQqexwo9gC7PAo+f/AFaxyaULE+ShmTKOUc7hyjsUU9ygyoF95JXyA/pMMdLiaPx8mxdAG+T41d+zf768763IlPArkqHLEMsqv3e6TncxLFiy1dngAC8jQVf0X01ZCkZuIOZQ0kLDuGSIyeDLhSphQHv7ST7B1txHNEzd7b90WfztszK/byoDBSHXFSviAw8Tzza5f6GlU7iD39+4C5sDSLAVTGgBZP7AE15FqU69NGgpthNKq5KTvIjkVOSrOpyIxbIKrqCCLJB4vn4t4pLHph8eSlT+/wA6+VgUMzqoDNWRHGVei37kWeTzzrpoDT0aNAjoOjT0Bo0aQ0Bp6Rb9zp6BaejRoFenpaBoHo0aNAtPS09AaWno0FT9VC9pLyQPy8qVnOAlQyeC+TDHKwOSL18xSqWUxpXblkgUCMlWoqJWGKntURWdkewTzxK6vKBHRbEyMkakewzMPIf/AKgM/wDGBvRt/COMyvTAAtifEs3FnjkeX9B7+BQLqEtQyFyyLhYaEgycryFsVlfA/ex61g/rHp7xCWaSWNXLR5K9nuDtxoWLmwygkhVIIskAD2NvvNyGKxmMzJKzQOqI3HDW5b12wEdSb9+iTxrJ/UHRwzFmNxGcuJJnpohGHIRAbu5EJDYMcCfIcaCt+lkB3MVP3D3VBDBi5KgTO1ivEO1k1V1/QeojXjI6jJBIe4OduqRFlUI/PZRzHiCpbuxOATfr0OANv076uOSpOUVjaqZI3haVkOMhEduUFhmtgKWvVnENho1D2+7zClQGyokAkEKwDKwDgE+LC9S70D0aNGgVaelorQF6zf1Du50kfstjjEjrfK+ReOyn6gCaPui6E+hejJ/3/wDn/jVR17BWjd+AI9ynF8h0WlFe2LBKHJPwNBjfrGZt5toJlYRSQscwQ+NysAAOeLWGQ0fhgDV2NN9Ab+Wba3OPJJWivMMWwC2T/l5J4v4Pr1rMooIiiJU9sybrfMjBlifHBICVsOy902BdEk/AGtt9MdMO220cbElvJ2vk5SMXYE/JBar/ANOgtdGjS0D0ho0DQPRo0aBDT0aNAr09GjQZfrEjHcgkDGFoMyfsjieVCxazRkJ7ZHHARvXiWtm2SPKXJJCkEjOQBZAg5Cg4m0YX6NGjYNa4/UW3rZSxxeNqiL8kFpEQHyPkefn3qTBLG6oylGLvfo2XMZJ8WYkNh8EkhdBH2PTFjkLIpW8lDEtI61ISaaTkK2JJ98uKrk6h/UnRTMhY5ly+KlfJ44mXtusVY8OKyDXQZtaFRVV6/wDGsqOriLddqRqnZ1GC3TmUsokYXfajjiJH/wDRSaNHQYrYxSQ7mpFACN3D3C6yLA8od0YE0SaFZcUTz5AD1iTZRG7hia2z5jQ23w3I9/zqk6ts03sSjksqxyISRkpkWizrGachWIw4HL0fnVt0/eZExOCksYoqRWajgSpyQykY3ROJJB/kO232caEmONEJABxUDgXQ4+BZrXfT0aA0aR0aBaZ09Ggo+u7pmyh25/M8A7Y5BC5uMAkhRJag0eACt/cNZzp8qbncMkO+aaREYMGjYhB5KKZWKJZLKQQhPFqfEattz1NtoTE6SSKXyySMkGJsVYu6nJZbZmJPHjxwa1ZqqsnchkDxsMwyEFW4byu/L4+4/wAfJ0FPNuoopo1AjSMshmaOMEuqlhHkwWwiyhCT+wJNURrXaxPUImdW8GQdxiobFkNHFpFHAIyNkuvr3eZAuvprqokiVZGCuGaMW6kvhXK82SAQCKBFaC80tA/786egNJjXN1o1gvqb6lWYhIJsYkKmQg0XzSRl8SMiF7TMAvLEDnkHQabd/UMatigMpyK2tYAqSrDL9wylT8Ag2RRqh3f1VMQChijBZ7UplJ20IXJVL+ySKtf1rYW+afY7dnUBmbbRurkxlackIA7nD9HbdXCL9xKc/p1pOn7NVYMi0CCQuC0vI7asACzFRkeSbZmY84UESP6slWQxlVkIKG5GVXKNzxGqr5EJIQP6XjyBedF+pYNyFKEoWAYBxQOXoK/2seRwDevpVRvuYMp4qlxuybtCSTXB5o48nVbuulbeRVwr5xvtyXkByLzLCuPn+B86DU6Bqg6Bv2UjbzFmcXT/AAaFlD/lNBiBZsD9PA1fDQZP6366I9vIFZFDIwBbkuWVxGIk9NbI1MSOYzV/MnpTGQo4GEMEIxGEaKZHzJbADEERBCMWWu6ePLiP1Xop/DbmfcL39w0UhVbV0hJXFVhJVCxHHkeTz/eJudq6rDsI1HckOe6dStIEKM1WS2AtAmQYEBFP6tBfdH3UssDMVZHLHDJg36V4D0A3kG5ArkVfOqX6o2ryFnkiC9qDPIlFSOX2mL5ZHItgeCCIiPRN6SeERx1Ep8VpFFtXkvl82Vu/+vB1nfq/eSKoxkClm/KhfJHmxEqMMi6dqNkdQxsGx6GQsMx0T6obaydh0yTzjjdFdnWRYhHGCpppEsRocVUBoj4jW3kki3QYi42BKRbhCCVkR2UGOrogFSbqxJXrnXlfRBGdzaJm7yShQsjLHioJLCSUGTtlW98cAZEXlrW9F6YFjbcRbmHsQMqYRjGN2Ttvl3CQGbIKV/c2QRkuIbDp/VsSkO4JEjD8uQ4COdciIyrIcRIVCkpxyfGxq41idj9U7bcx9ud++rq0nIKlmhSMmlFAfeuIHtr98AaAyCAEiRVjUMcZpECgK5BMclkqKVvE2OVAxojQW2jVFsPq7ZyqSu4RCGZSkjKrhkNMALIf4+0n2P31F3n1ahhd4LABKCSUpEpOQUtHmaci7ANXVaDTXp68/wBr1LePuPD8WkXc7dBc47wyBaSeBmB5TLhQC1A/OpLbtzNnNLKFZpFgcJt27QhbDuDGQhyxavGO27mIugdBrd1tix8aBKkC+OSrAG6/fD/odVHSpIw0zIRUkrKFB8B2h27xP6jgSxHx+5Gq/bLnMWTqbUoIMGKbWRyb5lzUOzEfIA5WwVvXX8NOhIjh8GICiPAIOKGISv1ENfJ8BR4Ggn9W3isrAUx4Wqypz7JBFNWQGPP9tV8GyVogTHwwqs+WCla8hYkB94gEV6+CeEkUkhxVcbj4ZsfDEZxqVok3ZNV9oY8kUbaDcBIloikWrJa3VMSWonkkPGbN8yfzoKF45YSfw0jKwtirE05AoARs+NAKb+2sSABXjN+nfriOY9vc4wyglMgy9t2Q4txkShs+rYfzXJ59QRJELMfElQtFuXcOKVQShdwyKLybmrb7tZfq3TCzEk8gUThZFNkhKAMOSqmiQBmBfBChu/rLq/YixFhnDA44lkUAAtieTy6KP5ZR8kjC9DAWMTTMVZ4hgjZAI3eniTJP1E2zCwPFqFDVXNuiz7eLcFpGDr3DIY/OGGR3EJA+/IQxrfq1Gp8m5IB7UmTkrMXXyOK4opRCKJjIUc8ZD/VYC9g6gWYM6MCFkJWgxQd0uqkAglhjwePfvxVtWGyk5zUg84kZvkA3IJxuh4+wtD0MvYzfSFd5F7NKZKDkeRcKVC24pVbEx0V/b49D0PovTeygDFi3vyYuQf3ZvTN/IA91oM23VqLlleNgqnyQ4qQSobOlMqn4ZuFy9cnGW+7tWwBc5sjNSEgUASe858QSBzdEqDjdDUTxB1KuLBBBHv2KPvjXnUo7RkjkLkCUxDIt5mKDuM62tktnIbsGjJRAqgm9T3BCE0A8ZrKiFCkj7slVo0sVdAWC12nG12k4kjR15DqGH9CL/wDOvM+pyk53Iq0ayUscbIDA1Q5EagkLVn7QSL9B+nf+VhJyNoDbKFY5Em2UcAm70Hx1iVeS1FYEbcODYUsoPZDUDdFXaqNYKa9azv0V3TnNPGo3c7ZzEH7VNiCjZVcQCBGbN5c2K1H+roX3RbaqxYRp+KnCBuZSxihizLKCoYrXHqAnIfGj6Pgdus2DOoRnjQJESo5YiIBF59gDj/fQWU6ZMVaqClrumW6C0fj0SSeDQ+LrK9S2rmQSI3YTzbOUkjEPG5kjAcUrQpIv5gFY1fKnVuu6it2eNirMrYypGqoY1+CzYmqJHzwfdcVXVd4m4dfzNwbD4LFDJ3bLxlvIRraUt/cRYBslRoMft97IWkCp24ACznxlkkbMKjz4qLNF2C2qKOQLC5WG3lEwVYUijIkXAzVOxjxptw4gQQ/ZlyzSWRVezqPutjArOO9PNKyyHtrJt0xEhBIRIY5BExD42WUkcVXqV0fpO0wQd8RRQDviOWZHSpgKl4gViSGFDLiwKF0Q5dehRp45NrvTuVVU/EPJIsccaWXjdTGiqoKZAYChXzlrr1jYIzIdnJK8v4hD3aDJGs3JUcZOGUrSAqxxBC2TcxtsOorGs6mPbxr+JVPC5GUozSdqNcmDRsQBYNSHliDVrvtlt4UQSWgVUbsUvcbJs3SIgEujOEVwLsItmuGChKwFhDuN0jSli0qrDGS5UeImXbpmFo0bnskkHiwLTeRx7buRnYbjtPGol7JIB7mKgSCGVziFDqS1/bxY51Q/VnQ4S26/BbeQ7hscRC6IiFXjzVIYySCpZSbu3DkAAXqx6f1efYwQx7qWGJ4gCsSxuJAhSREXcFCUXF2UhVJZjhdWToIXT3g3B7nc3WKVGsXf7kQQMxRnLxqMmssCGkJJPs86u+n9TiWHvCt7AikI8UKncQoSpdZoyGJXwUZj9qYCstdYNmdw007OkKkpMV26SCZ1hQ8yUQwcSMSVr9Sg4kcV0O/2McscIx2uIyg3EM+TlFcKhmP6lY5mjfjRNfcAmbffQTwrtwFnjkjmeFWd6Z44w0caoZXkFqJSCoTlKA+Dkth0zYbju/8A09p4Jo82/DsgEp4I/LDMxLrmytV8Rk4g0xtus9HG2ljkWFV77eMu3Hb7M5mCq0WYp8iyyBG9YuFYitVkkUMk6k7PbMJM3DB32zxbuKQLPAk0d+mAZM64lQD4GgtYetz7GLuBWlgXEuoJeNcpfOS5CJEZxmb+zJDXshdZ0zfQ9QiEkLBiU8lbkozri3Hs8Mwu/jj2TrLbzaysne2zMZAZGWNx290/LMY5EJMczKxkDULYMcufuzm02UP46F9rJ2Q7KssIj7eOQdmixDCmGKqU55Km6bgPQN3tsnJBsEiiA6MGLSSO7EsvdBDA0P1Irf6dUfU0JsstomEZEnPkiv4qZvH9+QQD26UfDX+7lzYqFxA7bE+IC5PHLDKByAQyn3wCgv3es/1GQYB2WyqiLEracpI6JiPJVsRcDkAJ6I0GWiUxt3TIsCq8hQlPzFd1K2SMlMgLFgQQbuwKxH3DKM17ayKWlXBFZkzU5ZIltk4uXLjkhyxIvXzuN0yKgVO07t2ixsEYLm2YlGDU1/NhhIa8wBvPon6WxUTbhRk1sE55U5YGUcKWAY/p9+jQA0Fx9J9IaGPKazMwCmySVVSxA5N8kljfNnnV7p6WgDrIfXnT2xEyEgZL3aYKaAIu6JvEBVAI5eub1sNfLoCCCLBBBB9EHgj+nJ0HknT9vJud0iBCrjMlyeAuMTOhQAcgTR1Yvxa8sidetRxhQFW6UBRfJoAAWf6AajbLpyRF2QUXNn1/A/7AD+gGpegzvQ+gGPZypOA025V33BamyeRMcSReVDj55v370fSvUXngMyGyY0/LaTIdwxK4psnKL+Yq8kn5NE1q165uO3tp3ClysMhCr7bwNAfzrMdE3LBCJXBUsAs0asWlxdZFe/IcQ9tizX4hq5U0Gi28E5BAaOBTmcUUl7ckkhg2KNZJ9vySb9VVz9PWSHJ5iqvalpcismVJGziIoGHo2QT6N/Jv5HBBDJachmbHCgoYFix5Bur55U/11nfqWZTAVWRJUaWMgrKiiBEZWD0XCvjKYwFyAAZfZXkMZ1JoS5zjd5HjjybbzGJI15URqSsjIrYOQCxLA8Vda6dCQSpIXjX8NTNuY0WTcNEYvJSytKFkAtiSkZCs/APJWN+H28s+Ec263EpUXFtoMVCxgdpwO80YUeCgClUSHgD1cwukeS9mSIs/cJhWBzLiVzkCCR1AAIJdVoX4n50Hb6bmkJDdtWi7ckhMzIkMUeDDbRu6inkIRS4LMEBFKOSLjd7kyVMjxyMsvbgpmWMPxHO9sFLxx4vIQLF4j2vNP9WdP/Ljm3IlcRkPzuos7TkFEeJmPJo0bqjWvnpH1Ft5Hjj7M0cLIIAlh+2sTqT3asFXYyEuOCMb/fQWGyx2kCbdnlRtwzv3YVaSaZppHKHwjtf8QWeGGSiwTYq9n+WKdGlRZSHjiRWEe5ahIDMYxERZbwiWSS6APjqx6l9UqxCRrJNbx/lQq/dMEkf2SBfIWGjkN0DaLXD1O6ltRJCjSFYVjykaOihMULBlxDTY9v8Awy1sBbgkgjHQZHapIx3LjbrCUyzkEQmYxpwe5umy/wAi0iKOFIr02umz31rJDJuljibuiPHtRkP3BJ+ZimbSBrIAsHG6b7R36p1niSVHklR2aARyNuDnJEldmKLHFqpyzNGUFhQT8LpW6mfbq80IgW4yI5psU7FnEskfbVFZq8pMQQtKDYoNNvZl3MW4jVhETTSd2OVoiiSI7g9yjkyOlkKCCSRZ51nZ0jii3bbruO0bpLCpPfc9mSWMygigaDSKRxaQh6+7X3t0ZzYYzo6mRGEAhghRiJCI5ZZIjKGGVgAnFaPFHR0fdxwq7bSKY4EE/h1jKuHerKgyUqD91XgUDzoLLqkvKbkI7RyRxJFe5iSExGJpy0+aMD5M4NNZxWh6JqN31bpk5SGZOy22CduaFSUjJYBRDIbLwhiFto8TYIxBGuTdc2zd2CZZYIZj3VpCYe2/A3O3okQC6JUnwYk5cMjVW+6EdnMue3imWR8Y5j5DcCbIUtNQoSFmDXdeyuguZ94WjsypISWJcEyQyZhlV0IGQUYtYJF5mufVPvty0xCoCZGYEmPFmDuwKt4tbFfEkgeRVirNWWu+66VHGyxJjtO6u4/DSFS6TFCSqzcl1btyx1IMTY5BABPT6U61JtZ5EmiV5UyedCArAcOZIHb7nVWBdWJLBQwY0dBp/pP6PEaxSbiy6qxEfiY1zIu1xr0ifbQNfOtnql2/1RtXcR93FzdKyt+kW1soKih/OrhHDC1IYHkEEEc8jkaB6ejRoFp6NGgNGlo0Gf61uZZdtMp2UiK0ThrkQyKMTyioadhVgKx1jdl1aZFEkf5QaMI8soC3TErh2ncyyU1ALeKFftu9af6s324aGX8OrJCqNnKuOTg+IWIsRwbFsBQGXmK1UfSbQdzN2VniVo+JP+XXm2iB81OSOtrgoC2LFnQXUHRNzOA+43rAMpCxxoiFEYV96lvzCDyVv0KbizWz9BEJKJASsmBMs00khYgFsAMgVFBrkZkUWLyPB0f4wzMLBEY/QLZ5P2DBeSv88J/qcGhE3EcUgmXvlpFjDNJEgYQubUYrylgIeCWIUNkQCLDPnr2yiUbWLsbVnPkViSXuNeOSOQsRPyHex4nxvRsIH2k8/wCI3kZ2sqKTnLW7Zo1V0kWMKHc5g/Cl7uvVwtp1CKGaJNjtu5Ky/cEhLpji+NJIWSLBgfvC2wsN61ZbUJJ3pI4ItxuVleCc1AgVpCUYScKDHSEPILLYsFIBy0Fr0nqUW72yySorANwXiiayoBlXbpTeKnxy5vE/wdV+/SVI3k2UTMgxWPbmQjbx3jwI0cGTL9KJ4XLeTcAVO62E5iMrf+qiVIfy41iiiG3iYWfw9FWUL3mCg2CRktjVvF1JdzBt2LlITgkiRrJPLJID2+2zBaRcQ6ljZ8hwLTQdOnbgpnHjHEeQ4j7gR3ZFWR+2LWsnKoBY4W2+Ndd10tZScs5khUIi8OodgrZzsAuSqKbtg4ABaBJ4jb0TQyBo+m3CDTfmQrGq4kNIYo3Z2YrM5tms/wCW6Ovvp297MDtPuMVWSWJly7krrC8sceCEnEyBW8RxjHYPs6CF9S9LTboWXcCArt2jgjEiog7RJfOYpRPdfI5AB2Yr7qu3WYYQ6Rz1KCO5Ft3zSKWRIjnNuTVtGopmeQFicQAosHhL06FH2Jp4QWVZAkpVF7kTbiMHyIaQpG1kVbnLi9Zf/ifvmkfb9yLCZoVSaRHLG2EUrxFV9xqsymvksf25Com+rXkZp3hM05ABaaSTtxLa4rBCjKEF4mraiPQ1cfTHVg0iRlUO5Y1BuQsoGT0gjlVCtAhaDIRjlflZ1S9M24dH7r93J3dkK5y4xwlg1NYGT4rZPAX41rtiql7zyeGRNzMY5UkijFUFaUMcyJImcoC36KHDYg/x0m4jcybdtpLttwW3PaLZQyS+DzQ0STCWjcyxi7vMHkk6DabRTG8W7fCKU8BEZIkl8yWie6QuuVFfF/FkolhqvjilhCSLEBMiUZjMpknm2ohinTA+RSVIyhsk5KCK4LKDp0kgn25YS7SWPcSQhQPy4skm2qoS9hQJIGWhQ/MUfOgkTdBdh2NwxyfcCSCZCHDIwjO5Ut90Zbsq/wDpB8TQZR8N1KGRlEsqsNwY2DlMVDqGEMiFkQyAIihqGLLmtn0LX6N27jbNFLlM8UjrGZ6a8Y8VIKgjA2wDXyGOsbut93N65lg/EbdzHLGZwwxgcM5izC1iBJJSkjhqNhVoPR9tuUnJidElRVUqWYSqSpaNgGbliGBGXscggEcz9ttFjoICABiATlx/Vrb/AHrnVT9OrG0aC2BHkscoPcjAxZo825lVXAbIEj1z61ejQPRpaegWgaNPQGjRo0FB1bqsbrLEf8hzHmzhSpJyWJh2wQD97x/t86zHTtpHKv8AyoigVxUc8a4SWtrJJAjxxK5IC3IZGsAGieNV17ZxRbHcRxxrGjQyKFRQAXdSBY4skmySf3JOuPR9gqqpKsXxMRLUpdhI2bq7AGgBKOADRPsY6Cxi2SPFgwZks2pUwq1rVdtMRgAfRB5F8kXqFN0lUxSGOl4oAqiAKgjGTkUhUKmJAJORFEFquw4IBBBscc++L4/sNVH4pZY5UlwjOciAzYsucYyZlRqBiRuBfvD+eQx7bgRxSzmPzZjAMQXZjHKRM5PLVCFchST5NHyxxIp9nuFU7iZ90H280ckJ/KcsTCinbxtE48FLOX5oMI3B983319FLFFHLcc0JBjcsoHbdiTk5ks4seX8gxcD9xWE2zmLbFNu4a5lG7q5CEPbaoiDWJOQkAIyEUYLHQehzdUljijCRyFnwhRllMxllk7hjkHdBaQCNFbIkhe6QQDFQzHUVjDbiCpg6RJNIYI1RAcIml7hEgxVzHGRiqtkKphiDddQ6lt9ttW2k0s0TRCJJ2iZS6NvM5JVzYGhSgMyqXNn2Sb5/UE8ckZigcbcDbjctVn/l+0jCSxc7LHx22xAW1wsg6CbsvqFSw2tczIVjPOH5ymXbsMl8+Hh9UQSbs1qBtvp0yNuZttLG00m5mLxymkA/EyGB4pAD50wFeql5r5rmdojtZdwsZMGNSwyg5y7eYSpHYHAkhIIX2cfXAqT0X8Rty26hjO4illMuDIckWQyiHxDMCivEoyWyt/wdBIVYVSZN8GilUpMiA06ywwqIisnI4EJo4/bMfgA6suudKMk7hNv3cpnaJpKZHkEUkcsUgblVrbwLlf8AlYBhergwbbqEQkcKWiYATBUskRhiRY8kKufBh6P99ctp054Swj3Ec22WI91JrQr4kr3HwYsuLEc0wWhZoaDz3edMSCULvI5JIxbB5VkcRkRgNHNiQHP2Nd0KypgxOrqHa7c7YGR2WEtCvapgJnicnsxhxk0QjcZFaAPcZibIO3O6KqwaR/EIDEWlE2dhPEubILN+pmBFEkWTql2ezhnlBURPNVq87tuinMldoSKBeQUlAEAB4ssCAh7DcuJPJhGzYVHETGmILymSfC7WRpKth6WNiMSRq02cEZYTBRHJ232ypKpqRoO4JC6H7QL9cEjk8jgiKRTTTPPG8ojaxG0TZflgO8sa1cp7Z/YFVAq7Gos0vcjftvDCykEpETKxlixEMe43BIUMGVrPoGhlwCQh9S3H4WB9yxEhffxSgqpSRkWtw6yVxksisWC8EpXzQhdZhMUqUElEbSohoI/jKJImWWr8Yd3EeTVIcRySOn1BugkcQYPuZtwcJEGbmR4mWXcRBqA7ZcQxXVY979uPnebm9tH3YhuJKUPHFm6dyGMpkSgv8OYniLkAqRGoF3kQvtjunibtbratAGa1CKDt2bhRg4YrC1hSoUggngH40XTdwHHhL3k58i35iG/8N1xBBHP3eXHN+9ddkc4UyKSZRqGKoVje1GWKN6Q/APxqRoDRo09AtPRo0C0aNGgxnVOprutw8JYxw7eNJyScRM8kgiXP9oVLm1P3UQa1Z9DjbzORhDC3VrZ1lQAErIfEUCMk8qvH45pPqIgbhniSSRngjTtLioEUEgeNnQoxDNK6hFOF4GyAeZnRBnt0ZT3ovxD4vjE5ZTUaOEIBZ2f1ldBrINAANTF/A8SAAACoVQP2Y/yaoft7rWT+rNk8YM0MecoaJ3HIWcbdu8CEugxkIOII4R29WG1Cb25MAjWPu9eHv7v2/SR+4axdHXHqbmlRo+6JCqAIQJLLeTBW4ZAvkRZ4BBsHQZ3pn1Tt2214MYypjVZSFDBsVjEgY0Q4N5c2Q/8AQ/HUvoeNos9g2DntyDJiUlKSd5SZB5Ek+nYsSCPdDVDu+nHtj8O1xdmTuA7iT8xhEhkZSasYuMYmbEFRxZYa++m9Y3K5FhMY4WSAxlcniE3bActkpCgxAAEGgSp5JoI22+mHlXeRTgPJMxkW2K/nwkSOJMmLBZcHVGsikYg86lzwkQbcMcN325GjjMeGcyypJNEy5ASFlkZkBPlZHsavNr9Qbfc9szp3JAolWUYHsqe279uaHnJPu8QDUZv7Wr46z0/bApNJucEdYpjHKUibCPFO4pChhUbOpSiWBNetBhklhn2zxIskffETlHjLqJY3TzQlh8filvgNkBYoKNL9L9M7aozbgvtomM4xHblaUhkB/JkZwxWVlKNRBk+f1SNp0faRtEyzOGWOldlV5XtQaikJC97JSAEDWkiDEizr43vV9wrALtniC/ZKxJkkUdpTBAkIH3LEpYR2mUYbIWQAuN9INonEfZXAGON1aRHd1buq6IAuQUsME5YBjROI1QSb6VQ7Sx5wsOBIy06SKrwg4KwK2zIpABGKA/4la6dN6l5SiZpGLASPOVxVGDTMZlMTminmpF0AQCSVp4/UFO2JWWOPdI5ZjMqTTRIjPccckRemDs8gWuMWDAnkgNX9Odfh3Udd2IhJO0Va6fBYwwHcYs5t+G+bHvm4HWXmgHcPTtnulwGUkUYYszS1TJVgGwchlytGrsZWWCSMRmTc7fa7W8A232kSxyEliWi3AFds19+eXliVusrNesTbU7c9wgMzvLD2o2lljZ2+xQis5ycEcJQY2D7IUm66t05ZVE0JhZaAMG4mlgWiwKSwuVxxzY9uNuMyL/e5bp6bwQJtupxqqEKI4opNvIe2oVkheSRlRgqKPEXRJN2bsTuxuoRPs42IkLrudm6oWluOQOEDUzOGHoMPsJx+Gz+7aOaVZNyIxjLE222Qcs0atkGjk20F4twHZcVLVjkouw7S7Tddwo0f4GNkSJgmDSLBExYQxyzMiLGba3BJdmJNjgTug7CT/wBK6GaD8VLunEqyGR2gKZIJaUBCyx7cFg1kRcEFjq1+j0dowJt3JLbDt4MqLEcTSKQxJOJc4WRjR9Y6kdNdlOBkiWRXeKXB5EQTZF1JCOUGaOrLkhNhgSTzoNXo1n99ud3CwITvx0LCxmQg/qFxgOP7q3/jUvadZzJBjIxBLBS7sP2/LMauVPlTAEeBB0Fro0lN/v8A3BB/uDyNPQGjRo0BpaelWgwP1b9NskO7k257f5G1iU3lLI0U2TSySE2TTqtk34Higt9vp3eRJGpiJfaVzcSlSZSJRFHErFlYM0fy3+J68WI0X1QpO3Kj9RVT6Bo3VWQMrxIsjkDVF9L7DmOYKA5jiVjGzNEcRITmMR44SoApLYlvQCjQafaYKRECS8UYH9FNABqOOdKnvnkEcHR1SFHQLISq2CavHj0Gb0osg2f8tjkWOfTduFeVjebEBzfDUoAZVPKggDgHGwSPZ1y+oXQxlC5Vm4BUElWNBbI+0klQLK2eAeaIU3UNs4UtEv4syDuRKXkCoiA4Ekf6pUNUiAIV45vPfQqxRjdM8cjiRdttcifFco3DIzhzVsq01A3QHJrW0XZlNs2MKh5IwjKQgjQBWGTqcQVWyxFAm6IX0uX+md4bqGN9yw4d2LBF7UuazNJk5Yk5HjELkQSKUEOkPSpuyI9zMUW5kRIQubpKcFA7ZGXjIB5kY5fIOvjejbQ7eGYtJ+IlDvAjzTCjQdomjMpTC4hwwIJFck2Z+z3EO1JfcTRyurJC2FntsJs2aR75cCN3PFKIDzWpEIE/bnKMZllDRs5ckBl7igRgGgAaoLkV5JAckhQCHdtM0pXtYGICMzGNliZmQkACQ5EIj5q2WNDypQLD6a6fJIb3QkjVEQCByUc43kZkGRAAK4qWshiwxAoa5XjESscFVUoE4kLQqhyfVVXvitZEbjPKSktO26iNJfzXlBCoCADbSrdCvtUjE22g47j6chjlYTTMYvzWAMYYxsXDyB1xGUbRq9AcWMhbAMFvehmOGOGKRdy4fxXuSqjUoYVefaVO2aCsQcVAAPGpX1Dt5txEJdsqHuqncSRo+33FHEhkRSFkTgXZSrBIKgGmbpO828sI3Jx/FOImfYilikRQkMjF6jAx5xxGPbJWrOgjDfN+btoOnTxMimQrDE0cndU0hEKoyFRkhJajeXIFAvqaMZRNufxMUaGxHTSSO6epJQFBIyvEV6HJXLWw3HTSFreiOVLluaPOKRfFgAEr2SW8gw9ICWAXVV/9pbZo0aOWXbhpHk7W4KuGX3QwYkIAoYMGIrkg3egqujPJ2huHml2+bETCaEFIIEaopJmIRpZO6Vs23i/IFA6uFcymt24g3aZ7cShT29xCQfIsoBeN0NAg2pyNi2UzJ4NuI0mm20OcBiUKJZJo4o23CjlHVAoAZvIpaHj9Nahbj6SlndXcKjeALORIRSLmwIYh7fNvQJ5NgsToLHpW0bbtHAkcexh7sklRmWZZ6xNCVqEWQxIDcnF61fR7EZWfh2cBgOC9ElRfvIBrPIqh/NEemT7MDssd3tqCyQy20oTEL4NRzAPNHyrjkADWg2EgZbB5s5LkHwY0SmQ+Bf8Av+1DQdYEKqATkQKJ+T/vrqdGjQLT0joGgelp6NAaWjReghdcYjbyFR5BfHxyonjIr8qASSPkA6jdA2YjUKAWwRIVkdWVykY8UKtyoUEcHnnm+CZ3URcUgOVFGBxFtyKsD+Lv+2vjaRVyCPFVjBC0rBRkGABqvNqIPyf7hJWzybHsVwf1cN/t+/zrk8OTqzAEJZX+GPANV7xJ5v59akaNBTfUvTJtwirDKFUtjLE5KxSxNw4Zo17gYD0AwBPu9UO227SRfgkQ7WMFSO0zYtC8if8A5eQ0kDbg4UQMDrXbrwDSAFiFPGRCgDknG8ePf71fOs91PeKm+2vKMZlUj7DebpDalqaqksVl6YUlliF3telopDEBnyLk1QMjBcmr+oYj9u449HUTc9CsoI3xQMCysM8gGLA236laiLBBti2ZNi60aCk6/C6xKsCk+dYqSCS5oc0bAsk2CPdkDkVHRenjctIzI8a4oCfFS1oQGBX1KAsYY1wYgBWHOx0zoPPN3uH2KTdxc4Q2IHEihVGNqJLJVI1jJHl5MVyX7DeQdTiEi7SeNKlP5OITtsnGHi72PQFKlAg/zV9v9qJUxIU82uShgGAOJI+RZ/7ji9VXRfpaLbOXVpHbJyM3JAzZmbi6Nlr5+b/egFqNmpWnAk9ElvLIiyLB9i2YgGwL41R/UsUawNHmIppAyxB3/OlxwUiGrOTYJyAcSwNA+tBuJwisxDMFBYhQWY18KByTrJbV82LMHXELmCZVkdiwMcbSJbcEqSBM3wMDmthTxb7cwusKJK0sSlu2gRVkUKvCZMwag01IjAjtJycRjpum7qWRFKzsJPeEyEBgCb9DyHi54UE4kBgFOuux2jOzdyNe33O7A60SoIABschirYlg3ITg0a1cGFXFsgJIINqPkBWB/sK/oK0H1t5QyqwNggEEVyCP4J/6XrroOjQGjS09AaWjRoHo0aNAtPSrT0HDdPijnnhWPBo8C+DR10WMLSqAAAAAPQA4AGjRoPvSOjRoCr98/wBfWqyXaD8XC4NVt5VI95VJCUsnngs5/kkH9I0aNBZ6ejRoEdA0aNA9A0aNBy3EOalfX/X45+CL9ao9n9MIkcSMwKozTFVUohZlXxRMiET0a5s2b8jb0aC/C1wPjjRp6NAhp6NGgNLT0aA0jo0aB6NGjQI6TtWjRo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50" name="Picture 10" descr="d3.ru - BigAnguish"/>
          <p:cNvPicPr>
            <a:picLocks noChangeAspect="1" noChangeArrowheads="1"/>
          </p:cNvPicPr>
          <p:nvPr/>
        </p:nvPicPr>
        <p:blipFill>
          <a:blip r:embed="rId2" cstate="screen"/>
          <a:srcRect t="17010"/>
          <a:stretch>
            <a:fillRect/>
          </a:stretch>
        </p:blipFill>
        <p:spPr bwMode="auto">
          <a:xfrm>
            <a:off x="467544" y="3429000"/>
            <a:ext cx="3209925" cy="3161928"/>
          </a:xfrm>
          <a:prstGeom prst="rect">
            <a:avLst/>
          </a:prstGeom>
          <a:noFill/>
        </p:spPr>
      </p:pic>
      <p:pic>
        <p:nvPicPr>
          <p:cNvPr id="2050" name="Picture 2" descr="http://festival.1september.ru/articles/610145/presentation/2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5536" y="565297"/>
            <a:ext cx="3744416" cy="270750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572000" y="1916832"/>
            <a:ext cx="43204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Белка – маленький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беззащитный  зверёк. У неё пушистая рыжеватая шёрстка. Большой пушистый хвост размером с саму белку. На затылке ушки с кисточками.  Острые зубки. Питается орехами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семенами хвойных растений. На зиму делает в дуплах запасы орехов и желудей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сушит грибы на сучках кустарников. Белка спасается от врагов тем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что прячется в густых ветках деревьев и дуплах.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zoofacts.ru/wp-content/uploads/227516-5873.jpe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3528" y="1772816"/>
            <a:ext cx="4176464" cy="334117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699792" y="476672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Лиса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24" y="1916832"/>
            <a:ext cx="39604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рыжей лисы красивая густая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пушистая шерсть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длинный пушистый хвост. Мордочка вытянута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уши острые. Ноги короткие тонкие.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Она всеядна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но больше всего любит свежее мясо. Охотиться на мышей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зайцев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водяных крыс. У лисы хороший слух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обоняние. Зимой она слышит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как мыши пищат под слоем снега. Лиса быстро раскапывает снег и ловит их. У неё тоже много врагов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из которых самый опасный – волк.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19872" y="476672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Лось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8024" y="1988840"/>
            <a:ext cx="36724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Лось  - очень крупное животное.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него высокие ноги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сравнительно короткое туловище. На большой голове -  рога.  Окраска лося буровато – чёрная. Летом лось питается листьями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ягодами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грибами. Зимой раскапывает снег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ищет сухую траву  и ест кору деревьев. 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 descr="http://www.belta.by/newnimages/001487_0000066363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9552" y="1916832"/>
            <a:ext cx="4104456" cy="300993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st3.flashrolls.net/wallpaper/4d8/ade6dc3ce8d88b851af26f52b20a0ec2_800x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95536" y="1988840"/>
            <a:ext cx="4108532" cy="345638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491880" y="40466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Волк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6016" y="1412776"/>
            <a:ext cx="42484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Среди диких животных волк выделяется силой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умом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выносливостью. У волка грубая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густая шерсть, уши торчат, зубы острые. У волка прекрасное зрение. Он видит даже в темноте.  Может долго охотиться на добычу. И как только она теряет силы, он сразу нападает на неё. Волк- хищный зверь, питается мясом, но добычей его становятся только слабые и больные животные. Не зря этого хищника называют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санитаром леса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Живёт волк в логове, которое устраивает недалеко от водоёма, в глухом месте. 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tvernews.ru/upload/information_system_18/1/6/6/item_166621/information_items_166621.jpe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932040" y="3933056"/>
            <a:ext cx="3431704" cy="2573778"/>
          </a:xfrm>
          <a:prstGeom prst="rect">
            <a:avLst/>
          </a:prstGeom>
          <a:noFill/>
        </p:spPr>
      </p:pic>
      <p:pic>
        <p:nvPicPr>
          <p:cNvPr id="19460" name="Picture 4" descr="http://www.nastol.com.ua/pic/201306/1440x900/nastol.com.ua-5156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72294" y="3822453"/>
            <a:ext cx="3495650" cy="25588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03848" y="260648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Медведь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5976" y="980728"/>
            <a:ext cx="41764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медведя громадное, неуклюжее тело, покрытое бурой шерстью. Он очень сильное животное. Питается: грибами, ягодами, орехами, птицами, живущими на земле и мелкими животными. Осенью он усиленно питается, накапливает жир. С наступлением холодов он засыпает в своей берлоге. 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http://www.tv21.ru/img/newsimages/20120628/5_2cade0d0613f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83568" y="836712"/>
            <a:ext cx="3168352" cy="253468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s014.radikal.ru/i327/1206/10/9dbdf659b6da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3528" y="2060848"/>
            <a:ext cx="3940427" cy="297296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347864" y="404664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Ёжик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4008" y="2132856"/>
            <a:ext cx="41764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Ёж- удивительное животное, приспособленное к самым опасным ситуациям. Тело его покрыто жёсткими торчащими иголками. При опасности ёж свёртывается в комочек, за который не возьмёшься. Питается  жуками, червячками, лягушками. Зимой ёж спит в норке под корнем большого дерева. 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festival.1september.ru/articles/618831/presentation/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95536" y="692696"/>
            <a:ext cx="3312368" cy="2890794"/>
          </a:xfrm>
          <a:prstGeom prst="rect">
            <a:avLst/>
          </a:prstGeom>
          <a:noFill/>
        </p:spPr>
      </p:pic>
      <p:pic>
        <p:nvPicPr>
          <p:cNvPr id="21509" name="Picture 5" descr="C:\Users\сергей\Desktop\227452-587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619672" y="3645024"/>
            <a:ext cx="3312368" cy="287071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563888" y="260648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solidFill>
                  <a:schemeClr val="bg1"/>
                </a:solidFill>
              </a:rPr>
              <a:t>Заяц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60032" y="836712"/>
            <a:ext cx="36724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зайца красивая, пушистая, мягкая шерсть. Во время прыжков он сначала выбрасывает вперёд длинные задние лапы, а потом передние короткие. Норы не делает. Летом ест траву, зимой  сено, кору деревьев и кустарников. У зайца много врагов: лиса, волк, ястреб, сова, орёл. Зимой его спасает белая окраска. 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43808" y="47667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Кабан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040" y="1340768"/>
            <a:ext cx="36724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Кабан это дикая свинья. Шерсть жёсткая (её называют щетиной). Вытянутая морда заканчивается пятачком. Он помогает улавливать запах даже из-под земли.  Кабан ест корнеплоды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жёлуди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не брезгует червями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рептилиями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мышами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падалью и глотает немного земли для пищеварения. Кабаны живут в лесу стадами.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http://img01.rl0.ru/pgc/432x288/52fcd76a-89e9-5d1a-89e9-5d1592cb6f5b.photo.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9552" y="1916832"/>
            <a:ext cx="4114800" cy="274320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533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 Новиков</dc:creator>
  <cp:lastModifiedBy>сергей</cp:lastModifiedBy>
  <cp:revision>41</cp:revision>
  <dcterms:created xsi:type="dcterms:W3CDTF">2015-01-31T19:02:08Z</dcterms:created>
  <dcterms:modified xsi:type="dcterms:W3CDTF">2015-04-25T17:50:38Z</dcterms:modified>
</cp:coreProperties>
</file>