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264" r:id="rId3"/>
    <p:sldId id="295" r:id="rId4"/>
    <p:sldId id="276" r:id="rId5"/>
    <p:sldId id="277" r:id="rId6"/>
    <p:sldId id="275" r:id="rId7"/>
    <p:sldId id="280" r:id="rId8"/>
    <p:sldId id="278" r:id="rId9"/>
    <p:sldId id="281" r:id="rId10"/>
    <p:sldId id="282" r:id="rId11"/>
    <p:sldId id="293" r:id="rId12"/>
    <p:sldId id="296" r:id="rId13"/>
    <p:sldId id="294" r:id="rId14"/>
    <p:sldId id="297" r:id="rId15"/>
    <p:sldId id="303" r:id="rId16"/>
    <p:sldId id="283" r:id="rId17"/>
    <p:sldId id="284" r:id="rId18"/>
    <p:sldId id="268" r:id="rId19"/>
    <p:sldId id="304" r:id="rId20"/>
    <p:sldId id="285" r:id="rId21"/>
    <p:sldId id="300" r:id="rId22"/>
    <p:sldId id="309" r:id="rId23"/>
    <p:sldId id="305" r:id="rId24"/>
    <p:sldId id="286" r:id="rId25"/>
    <p:sldId id="302" r:id="rId26"/>
    <p:sldId id="306" r:id="rId27"/>
    <p:sldId id="307" r:id="rId28"/>
    <p:sldId id="298" r:id="rId29"/>
    <p:sldId id="289" r:id="rId30"/>
    <p:sldId id="31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E435BD-8C1A-43D3-B739-AFF81EAF5EF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D0ED23-2A2A-4FFF-B088-6EB5EE208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beznenmiras.ru/issue/n3-mart-2015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toclub-kazan.ru/sites/default/files/styles/img594/public/articleimages/node_16178/1511037897.jpg?itok=N_dNmV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500" y="1052736"/>
            <a:ext cx="3756747" cy="554025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t-RU" sz="2200" dirty="0" smtClean="0"/>
              <a:t>Бүләк булсын әле бу</a:t>
            </a:r>
            <a:br>
              <a:rPr lang="tt-RU" sz="2200" dirty="0" smtClean="0"/>
            </a:br>
            <a:r>
              <a:rPr lang="tt-RU" sz="2200" dirty="0" smtClean="0"/>
              <a:t>Күптәнге дус Ләбибкә-</a:t>
            </a:r>
            <a:br>
              <a:rPr lang="tt-RU" sz="2200" dirty="0" smtClean="0"/>
            </a:br>
            <a:r>
              <a:rPr lang="tt-RU" sz="2200" dirty="0" smtClean="0"/>
              <a:t>Үзе шаян, үзе усал</a:t>
            </a:r>
            <a:br>
              <a:rPr lang="tt-RU" sz="2200" dirty="0" smtClean="0"/>
            </a:br>
            <a:r>
              <a:rPr lang="tt-RU" sz="2200" dirty="0" smtClean="0"/>
              <a:t>Һәм талантлы әдипкә.</a:t>
            </a:r>
            <a:r>
              <a:rPr lang="tt-RU" dirty="0" smtClean="0"/>
              <a:t/>
            </a:r>
            <a:br>
              <a:rPr lang="tt-RU" dirty="0" smtClean="0"/>
            </a:br>
            <a:r>
              <a:rPr lang="tt-RU" sz="1800" dirty="0" smtClean="0"/>
              <a:t>ФӘННҮР САФИН.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t-RU" dirty="0" smtClean="0"/>
              <a:t>Ләбиб Лерон гаиләсе белән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://www.autoclub-kazan.ru/sites/default/files/attachphoto/11/IMG_1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5657850" cy="42386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Без табышкан көн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t-RU" sz="2000" b="1" dirty="0" smtClean="0"/>
              <a:t>М</a:t>
            </a:r>
            <a:r>
              <a:rPr lang="tt-RU" sz="2000" dirty="0" smtClean="0"/>
              <a:t>өлаем елмаю...Бүген дә хәтерли</a:t>
            </a:r>
            <a:r>
              <a:rPr lang="tt-RU" sz="2000" b="1" dirty="0" smtClean="0"/>
              <a:t>М</a:t>
            </a:r>
            <a:r>
              <a:rPr lang="tt-RU" sz="2000" dirty="0" smtClean="0"/>
              <a:t>:</a:t>
            </a:r>
            <a:endParaRPr lang="ru-RU" sz="2000" dirty="0" smtClean="0"/>
          </a:p>
          <a:p>
            <a:r>
              <a:rPr lang="tt-RU" sz="2000" b="1" dirty="0" smtClean="0"/>
              <a:t>И</a:t>
            </a:r>
            <a:r>
              <a:rPr lang="tt-RU" sz="2000" dirty="0" smtClean="0"/>
              <a:t>кәү без.Биибез. Мизгелләр илаһ</a:t>
            </a:r>
            <a:r>
              <a:rPr lang="tt-RU" sz="2000" b="1" dirty="0" smtClean="0"/>
              <a:t>И</a:t>
            </a:r>
            <a:r>
              <a:rPr lang="tt-RU" sz="2000" dirty="0" smtClean="0"/>
              <a:t>!</a:t>
            </a:r>
          </a:p>
          <a:p>
            <a:r>
              <a:rPr lang="tt-RU" sz="2000" b="1" dirty="0" smtClean="0"/>
              <a:t>Н</a:t>
            </a:r>
            <a:r>
              <a:rPr lang="tt-RU" sz="2000" dirty="0" smtClean="0"/>
              <a:t>аз тоям –бәхетле итәчәк килер кө</a:t>
            </a:r>
            <a:r>
              <a:rPr lang="tt-RU" sz="2000" b="1" dirty="0" smtClean="0"/>
              <a:t>Н</a:t>
            </a:r>
            <a:r>
              <a:rPr lang="tt-RU" sz="2000" dirty="0" smtClean="0"/>
              <a:t>...</a:t>
            </a:r>
          </a:p>
          <a:p>
            <a:r>
              <a:rPr lang="tt-RU" sz="2000" b="1" dirty="0" smtClean="0"/>
              <a:t>С</a:t>
            </a:r>
            <a:r>
              <a:rPr lang="tt-RU" sz="2000" dirty="0" smtClean="0"/>
              <a:t>әп-сәер бер халәт – җанымда яңа хи</a:t>
            </a:r>
            <a:r>
              <a:rPr lang="tt-RU" sz="2000" b="1" dirty="0" smtClean="0"/>
              <a:t>С</a:t>
            </a:r>
            <a:r>
              <a:rPr lang="tt-RU" sz="2000" dirty="0" smtClean="0"/>
              <a:t>,</a:t>
            </a:r>
          </a:p>
          <a:p>
            <a:r>
              <a:rPr lang="tt-RU" sz="2000" b="1" dirty="0" smtClean="0"/>
              <a:t>И</a:t>
            </a:r>
            <a:r>
              <a:rPr lang="tt-RU" sz="2000" dirty="0" smtClean="0"/>
              <a:t>лерә музыка. Биибез... Төн би</a:t>
            </a:r>
            <a:r>
              <a:rPr lang="tt-RU" sz="2000" b="1" dirty="0" smtClean="0"/>
              <a:t>И</a:t>
            </a:r>
            <a:r>
              <a:rPr lang="tt-RU" sz="2000" dirty="0" smtClean="0"/>
              <a:t>...</a:t>
            </a:r>
          </a:p>
          <a:p>
            <a:r>
              <a:rPr lang="tt-RU" sz="2000" b="1" dirty="0" smtClean="0"/>
              <a:t>Н</a:t>
            </a:r>
            <a:r>
              <a:rPr lang="tt-RU" sz="2000" dirty="0" smtClean="0"/>
              <a:t>әзакәт хәрәкәт. Карашың мут, ная</a:t>
            </a:r>
            <a:r>
              <a:rPr lang="tt-RU" sz="2000" b="1" dirty="0" smtClean="0"/>
              <a:t>Н</a:t>
            </a:r>
            <a:r>
              <a:rPr lang="tt-RU" sz="2000" dirty="0" smtClean="0"/>
              <a:t>.</a:t>
            </a:r>
          </a:p>
          <a:p>
            <a:r>
              <a:rPr lang="tt-RU" sz="2000" b="1" dirty="0" smtClean="0"/>
              <a:t>Е</a:t>
            </a:r>
            <a:r>
              <a:rPr lang="tt-RU" sz="2000" dirty="0" smtClean="0"/>
              <a:t>шая сулышлар, йөрәкләр тибү</a:t>
            </a:r>
            <a:r>
              <a:rPr lang="tt-RU" sz="2000" b="1" dirty="0" smtClean="0"/>
              <a:t>Е</a:t>
            </a:r>
            <a:r>
              <a:rPr lang="tt-RU" sz="2000" dirty="0" smtClean="0"/>
              <a:t>...</a:t>
            </a:r>
          </a:p>
          <a:p>
            <a:r>
              <a:rPr lang="tt-RU" sz="2000" b="1" dirty="0" smtClean="0"/>
              <a:t>Я</a:t>
            </a:r>
            <a:r>
              <a:rPr lang="tt-RU" sz="2000" dirty="0" smtClean="0"/>
              <a:t>т йөзләр, парсызлар бер читтә моңа</a:t>
            </a:r>
            <a:r>
              <a:rPr lang="tt-RU" sz="2000" b="1" dirty="0" smtClean="0"/>
              <a:t>Я</a:t>
            </a:r>
            <a:r>
              <a:rPr lang="tt-RU" sz="2000" dirty="0" smtClean="0"/>
              <a:t>.</a:t>
            </a:r>
          </a:p>
          <a:p>
            <a:r>
              <a:rPr lang="tt-RU" sz="2000" b="1" dirty="0" smtClean="0"/>
              <a:t>Р</a:t>
            </a:r>
            <a:r>
              <a:rPr lang="tt-RU" sz="2000" dirty="0" smtClean="0"/>
              <a:t>иясыз күңелемдә уяна пакъ уйла</a:t>
            </a:r>
            <a:r>
              <a:rPr lang="tt-RU" sz="2000" b="1" dirty="0" smtClean="0"/>
              <a:t>Р</a:t>
            </a:r>
            <a:r>
              <a:rPr lang="tt-RU" sz="2000" dirty="0" smtClean="0"/>
              <a:t>,</a:t>
            </a:r>
          </a:p>
          <a:p>
            <a:r>
              <a:rPr lang="tt-RU" sz="2000" b="1" dirty="0" smtClean="0"/>
              <a:t>А</a:t>
            </a:r>
            <a:r>
              <a:rPr lang="tt-RU" sz="2000" dirty="0" smtClean="0"/>
              <a:t>кылны йөгәнлим – ыргыла ул алг</a:t>
            </a:r>
            <a:r>
              <a:rPr lang="tt-RU" sz="2000" b="1" dirty="0" smtClean="0"/>
              <a:t>А</a:t>
            </a:r>
            <a:r>
              <a:rPr lang="tt-RU" sz="2000" dirty="0" smtClean="0"/>
              <a:t>:</a:t>
            </a:r>
          </a:p>
          <a:p>
            <a:r>
              <a:rPr lang="tt-RU" sz="2000" b="1" dirty="0" smtClean="0"/>
              <a:t>Т</a:t>
            </a:r>
            <a:r>
              <a:rPr lang="tt-RU" sz="2000" dirty="0" smtClean="0"/>
              <a:t>абышу.Танышу. Кавышу. Йөрәк ша</a:t>
            </a:r>
            <a:r>
              <a:rPr lang="tt-RU" sz="2000" b="1" dirty="0" smtClean="0"/>
              <a:t>Т</a:t>
            </a:r>
            <a:r>
              <a:rPr lang="tt-RU" sz="2000" dirty="0" smtClean="0"/>
              <a:t>.</a:t>
            </a:r>
          </a:p>
          <a:p>
            <a:r>
              <a:rPr lang="tt-RU" sz="2000" b="1" dirty="0" smtClean="0"/>
              <a:t>А</a:t>
            </a:r>
            <a:r>
              <a:rPr lang="tt-RU" sz="2000" dirty="0" smtClean="0"/>
              <a:t>к дөнья.Назлы яз. Бөреләр уян</a:t>
            </a:r>
            <a:r>
              <a:rPr lang="tt-RU" sz="2000" b="1" dirty="0" smtClean="0"/>
              <a:t>А</a:t>
            </a:r>
            <a:r>
              <a:rPr lang="tt-RU" sz="2000" dirty="0" smtClean="0"/>
              <a:t>...</a:t>
            </a:r>
          </a:p>
          <a:p>
            <a:r>
              <a:rPr lang="tt-RU" sz="2000" b="1" dirty="0" smtClean="0"/>
              <a:t>М</a:t>
            </a:r>
            <a:r>
              <a:rPr lang="tt-RU" sz="2000" dirty="0" smtClean="0"/>
              <a:t>өлаем елмаю... Әле дә хәтерли</a:t>
            </a:r>
            <a:r>
              <a:rPr lang="tt-RU" sz="2000" b="1" dirty="0" smtClean="0"/>
              <a:t>М</a:t>
            </a:r>
            <a:r>
              <a:rPr lang="tt-RU" sz="2000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милләттәшкә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tt-RU" sz="2400" b="1" dirty="0" smtClean="0"/>
              <a:t>Заман -  усал, дус-дошманың усал,</a:t>
            </a:r>
          </a:p>
          <a:p>
            <a:r>
              <a:rPr lang="tt-RU" sz="2400" b="1" dirty="0" smtClean="0"/>
              <a:t>Син үзең дә усал усалга.</a:t>
            </a:r>
          </a:p>
          <a:p>
            <a:r>
              <a:rPr lang="tt-RU" sz="2400" b="1" dirty="0" smtClean="0"/>
              <a:t>Хет бер мизгел генә елмай әле</a:t>
            </a:r>
          </a:p>
          <a:p>
            <a:r>
              <a:rPr lang="tt-RU" sz="2400" b="1" dirty="0" smtClean="0"/>
              <a:t>Ирен чите белән булса да! </a:t>
            </a:r>
            <a:endParaRPr lang="ru-RU" sz="2400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1989 </a:t>
            </a:r>
            <a:r>
              <a:rPr lang="ru-RU" sz="2200" dirty="0" err="1" smtClean="0"/>
              <a:t>елдан</a:t>
            </a:r>
            <a:r>
              <a:rPr lang="ru-RU" sz="2200" dirty="0" smtClean="0"/>
              <a:t> </a:t>
            </a:r>
            <a:r>
              <a:rPr lang="ru-RU" sz="2200" dirty="0" err="1" smtClean="0"/>
              <a:t>бирле</a:t>
            </a:r>
            <a:r>
              <a:rPr lang="ru-RU" sz="2200" dirty="0" smtClean="0"/>
              <a:t> </a:t>
            </a:r>
            <a:r>
              <a:rPr lang="ru-RU" sz="2200" dirty="0" err="1" smtClean="0"/>
              <a:t>ул</a:t>
            </a:r>
            <a:r>
              <a:rPr lang="ru-RU" sz="2200" dirty="0" smtClean="0"/>
              <a:t> — </a:t>
            </a:r>
            <a:r>
              <a:rPr lang="ru-RU" sz="2200" dirty="0" err="1" smtClean="0"/>
              <a:t>балалар</a:t>
            </a:r>
            <a:r>
              <a:rPr lang="ru-RU" sz="2200" dirty="0" smtClean="0"/>
              <a:t> </a:t>
            </a:r>
            <a:r>
              <a:rPr lang="ru-RU" sz="2200" dirty="0" err="1" smtClean="0"/>
              <a:t>өчен яңа чыга</a:t>
            </a:r>
            <a:r>
              <a:rPr lang="ru-RU" sz="2200" dirty="0" smtClean="0"/>
              <a:t> </a:t>
            </a:r>
            <a:r>
              <a:rPr lang="ru-RU" sz="2200" dirty="0" err="1" smtClean="0"/>
              <a:t>башлаган</a:t>
            </a:r>
            <a:r>
              <a:rPr lang="ru-RU" sz="2200" dirty="0" smtClean="0"/>
              <a:t> «Салават </a:t>
            </a:r>
            <a:r>
              <a:rPr lang="ru-RU" sz="2200" dirty="0" err="1" smtClean="0"/>
              <a:t>күпере</a:t>
            </a:r>
            <a:r>
              <a:rPr lang="ru-RU" sz="2200" dirty="0" smtClean="0"/>
              <a:t>» </a:t>
            </a:r>
            <a:r>
              <a:rPr lang="ru-RU" sz="2200" dirty="0" err="1" smtClean="0"/>
              <a:t>журналында</a:t>
            </a:r>
            <a:r>
              <a:rPr lang="ru-RU" sz="2200" dirty="0" smtClean="0"/>
              <a:t> </a:t>
            </a:r>
            <a:r>
              <a:rPr lang="ru-RU" sz="2200" dirty="0" err="1" smtClean="0"/>
              <a:t>әдәбият-сәнгать бүлеге мөхәррире хезмәтендә эшли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5004" y="1700808"/>
            <a:ext cx="32822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t-RU" b="1" dirty="0" smtClean="0"/>
              <a:t>Каләм белән әкият үрә,</a:t>
            </a:r>
          </a:p>
          <a:p>
            <a:r>
              <a:rPr lang="tt-RU" b="1" dirty="0" smtClean="0"/>
              <a:t>Сүз-мәрҗәннән шигырь тезә.</a:t>
            </a:r>
          </a:p>
          <a:p>
            <a:r>
              <a:rPr lang="tt-RU" b="1" dirty="0" smtClean="0"/>
              <a:t>Шүрәлеләрне кытыклап,</a:t>
            </a:r>
          </a:p>
          <a:p>
            <a:r>
              <a:rPr lang="tt-RU" b="1" dirty="0" smtClean="0"/>
              <a:t>Кызык ясый һәммәбезгә</a:t>
            </a:r>
            <a:r>
              <a:rPr lang="tt-RU" dirty="0" smtClean="0"/>
              <a:t>.</a:t>
            </a:r>
          </a:p>
          <a:p>
            <a:endParaRPr lang="tt-RU" dirty="0" smtClean="0"/>
          </a:p>
          <a:p>
            <a:r>
              <a:rPr lang="tt-RU" sz="2000" b="1" dirty="0" smtClean="0"/>
              <a:t>Зиннур Хөснияр. 2006</a:t>
            </a:r>
            <a:r>
              <a:rPr lang="tt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Ләбиб </a:t>
            </a:r>
            <a:r>
              <a:rPr lang="ru-RU" dirty="0" smtClean="0"/>
              <a:t>– </a:t>
            </a:r>
            <a:r>
              <a:rPr lang="ru-RU" dirty="0" err="1" smtClean="0"/>
              <a:t>балалар</a:t>
            </a:r>
            <a:r>
              <a:rPr lang="ru-RU" dirty="0" smtClean="0"/>
              <a:t> </a:t>
            </a:r>
            <a:r>
              <a:rPr lang="ru-RU" dirty="0" err="1" smtClean="0"/>
              <a:t>әдәбияты өчен җан атучы</a:t>
            </a:r>
            <a:r>
              <a:rPr lang="ru-RU" dirty="0" smtClean="0"/>
              <a:t> </a:t>
            </a:r>
            <a:r>
              <a:rPr lang="ru-RU" dirty="0" err="1" smtClean="0"/>
              <a:t>шагыйрь</a:t>
            </a:r>
            <a:r>
              <a:rPr lang="ru-RU" dirty="0" smtClean="0"/>
              <a:t>, </a:t>
            </a:r>
            <a:r>
              <a:rPr lang="ru-RU" dirty="0" err="1" smtClean="0"/>
              <a:t>җитди шәхес.</a:t>
            </a:r>
            <a:r>
              <a:rPr lang="ru-RU" dirty="0" smtClean="0"/>
              <a:t> </a:t>
            </a:r>
          </a:p>
        </p:txBody>
      </p:sp>
      <p:pic>
        <p:nvPicPr>
          <p:cNvPr id="7" name="Содержимое 6" descr="&amp;Lcy;.&amp;Lcy;&amp;iecy;&amp;rcy;&amp;ocy;&amp;ncy; &amp;YAcy;ң&amp;gcy;&amp;ycy;&amp;rcy;&amp;ncy;&amp;ycy;ң &amp;yacy;&amp;lcy; &amp;kcy;ө&amp;ncy;&amp;ie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087" y="1600200"/>
            <a:ext cx="34933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Ләбиб </a:t>
            </a:r>
            <a:r>
              <a:rPr lang="ru-RU" dirty="0" smtClean="0"/>
              <a:t>– </a:t>
            </a:r>
            <a:r>
              <a:rPr lang="ru-RU" dirty="0" err="1" smtClean="0"/>
              <a:t>балалар</a:t>
            </a:r>
            <a:r>
              <a:rPr lang="ru-RU" dirty="0" smtClean="0"/>
              <a:t> </a:t>
            </a:r>
            <a:r>
              <a:rPr lang="ru-RU" dirty="0" err="1" smtClean="0"/>
              <a:t>әдәбияты өчен җан атучы</a:t>
            </a:r>
            <a:r>
              <a:rPr lang="ru-RU" dirty="0" smtClean="0"/>
              <a:t> </a:t>
            </a:r>
            <a:r>
              <a:rPr lang="ru-RU" dirty="0" err="1" smtClean="0"/>
              <a:t>шагыйрь</a:t>
            </a:r>
            <a:r>
              <a:rPr lang="ru-RU" dirty="0" smtClean="0"/>
              <a:t>, </a:t>
            </a:r>
            <a:r>
              <a:rPr lang="ru-RU" dirty="0" err="1" smtClean="0"/>
              <a:t>җитди шәхес.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Ләбиб һәр жанрда</a:t>
            </a:r>
            <a:r>
              <a:rPr lang="ru-RU" dirty="0" smtClean="0"/>
              <a:t> да </a:t>
            </a:r>
            <a:r>
              <a:rPr lang="ru-RU" dirty="0" err="1" smtClean="0"/>
              <a:t>үзен иркен</a:t>
            </a:r>
            <a:r>
              <a:rPr lang="ru-RU" dirty="0" smtClean="0"/>
              <a:t> </a:t>
            </a:r>
            <a:r>
              <a:rPr lang="ru-RU" dirty="0" err="1" smtClean="0"/>
              <a:t>хис</a:t>
            </a:r>
            <a:r>
              <a:rPr lang="ru-RU" dirty="0" smtClean="0"/>
              <a:t> </a:t>
            </a:r>
            <a:r>
              <a:rPr lang="ru-RU" dirty="0" err="1" smtClean="0"/>
              <a:t>итә</a:t>
            </a:r>
            <a:r>
              <a:rPr lang="ru-RU" dirty="0" smtClean="0"/>
              <a:t>. </a:t>
            </a:r>
            <a:r>
              <a:rPr lang="ru-RU" dirty="0" err="1" smtClean="0"/>
              <a:t>Шунысы</a:t>
            </a:r>
            <a:r>
              <a:rPr lang="ru-RU" dirty="0" smtClean="0"/>
              <a:t> </a:t>
            </a:r>
            <a:r>
              <a:rPr lang="ru-RU" dirty="0" err="1" smtClean="0"/>
              <a:t>әһәмиятле: шагыйрь</a:t>
            </a:r>
            <a:r>
              <a:rPr lang="ru-RU" dirty="0" smtClean="0"/>
              <a:t> </a:t>
            </a:r>
            <a:r>
              <a:rPr lang="ru-RU" dirty="0" err="1" smtClean="0"/>
              <a:t>балалар</a:t>
            </a:r>
            <a:r>
              <a:rPr lang="ru-RU" dirty="0" smtClean="0"/>
              <a:t> </a:t>
            </a:r>
            <a:r>
              <a:rPr lang="ru-RU" dirty="0" err="1" smtClean="0"/>
              <a:t>белән нәкъ аларча</a:t>
            </a:r>
            <a:r>
              <a:rPr lang="ru-RU" dirty="0" smtClean="0"/>
              <a:t> </a:t>
            </a:r>
            <a:r>
              <a:rPr lang="ru-RU" dirty="0" err="1" smtClean="0"/>
              <a:t>сөйләшә, дустанә аралаша</a:t>
            </a:r>
            <a:r>
              <a:rPr lang="ru-RU" dirty="0" smtClean="0"/>
              <a:t>. </a:t>
            </a:r>
            <a:r>
              <a:rPr lang="ru-RU" dirty="0" err="1" smtClean="0"/>
              <a:t>Шигырьләрендә, кечкенә шаян</a:t>
            </a:r>
            <a:r>
              <a:rPr lang="ru-RU" dirty="0" smtClean="0"/>
              <a:t> </a:t>
            </a:r>
            <a:r>
              <a:rPr lang="ru-RU" dirty="0" err="1" smtClean="0"/>
              <a:t>хикәяләрендә бернинди</a:t>
            </a:r>
            <a:r>
              <a:rPr lang="ru-RU" dirty="0" smtClean="0"/>
              <a:t> </a:t>
            </a:r>
            <a:r>
              <a:rPr lang="ru-RU" dirty="0" err="1" smtClean="0"/>
              <a:t>акыл</a:t>
            </a:r>
            <a:r>
              <a:rPr lang="ru-RU" dirty="0" smtClean="0"/>
              <a:t> </a:t>
            </a:r>
            <a:r>
              <a:rPr lang="ru-RU" dirty="0" err="1" smtClean="0"/>
              <a:t>сату</a:t>
            </a:r>
            <a:r>
              <a:rPr lang="ru-RU" dirty="0" smtClean="0"/>
              <a:t> </a:t>
            </a:r>
            <a:r>
              <a:rPr lang="ru-RU" dirty="0" err="1" smtClean="0"/>
              <a:t>юк</a:t>
            </a:r>
            <a:r>
              <a:rPr lang="ru-RU" dirty="0" smtClean="0"/>
              <a:t>, </a:t>
            </a:r>
            <a:r>
              <a:rPr lang="ru-RU" dirty="0" err="1" smtClean="0"/>
              <a:t>акыллы</a:t>
            </a:r>
            <a:r>
              <a:rPr lang="ru-RU" dirty="0" smtClean="0"/>
              <a:t> </a:t>
            </a:r>
            <a:r>
              <a:rPr lang="ru-RU" dirty="0" err="1" smtClean="0"/>
              <a:t>булып</a:t>
            </a:r>
            <a:r>
              <a:rPr lang="ru-RU" dirty="0" smtClean="0"/>
              <a:t> </a:t>
            </a:r>
            <a:r>
              <a:rPr lang="ru-RU" dirty="0" err="1" smtClean="0"/>
              <a:t>кылану</a:t>
            </a:r>
            <a:r>
              <a:rPr lang="ru-RU" dirty="0" smtClean="0"/>
              <a:t> </a:t>
            </a:r>
            <a:r>
              <a:rPr lang="ru-RU" dirty="0" err="1" smtClean="0"/>
              <a:t>юк</a:t>
            </a:r>
            <a:r>
              <a:rPr lang="ru-RU" dirty="0" smtClean="0"/>
              <a:t>. </a:t>
            </a:r>
            <a:r>
              <a:rPr lang="ru-RU" dirty="0" err="1" smtClean="0"/>
              <a:t>Ләбибнең әсәрләрендә </a:t>
            </a:r>
            <a:r>
              <a:rPr lang="ru-RU" dirty="0" smtClean="0"/>
              <a:t>бала </a:t>
            </a:r>
            <a:r>
              <a:rPr lang="ru-RU" dirty="0" err="1" smtClean="0"/>
              <a:t>үз дөньясын күрә</a:t>
            </a:r>
            <a:r>
              <a:rPr lang="ru-RU" dirty="0" smtClean="0"/>
              <a:t>, </a:t>
            </a:r>
            <a:r>
              <a:rPr lang="ru-RU" dirty="0" err="1" smtClean="0"/>
              <a:t>шатлана</a:t>
            </a:r>
            <a:r>
              <a:rPr lang="ru-RU" dirty="0" smtClean="0"/>
              <a:t> </a:t>
            </a:r>
            <a:r>
              <a:rPr lang="ru-RU" dirty="0" err="1" smtClean="0"/>
              <a:t>яисә үзенчә борчыла</a:t>
            </a:r>
            <a:r>
              <a:rPr lang="ru-RU" dirty="0" smtClean="0"/>
              <a:t>...</a:t>
            </a:r>
          </a:p>
          <a:p>
            <a:r>
              <a:rPr lang="ru-RU" dirty="0" err="1" smtClean="0"/>
              <a:t>Зөлфәт, шагыйрь</a:t>
            </a:r>
            <a:r>
              <a:rPr lang="ru-RU" dirty="0" smtClean="0"/>
              <a:t>. 1989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/>
              <a:t>Ләбиб Лерон</a:t>
            </a:r>
            <a:r>
              <a:rPr lang="ru-RU" dirty="0"/>
              <a:t> </a:t>
            </a:r>
            <a:r>
              <a:rPr lang="ru-RU" dirty="0" err="1"/>
              <a:t>әдәбиятның төрле жанрларында</a:t>
            </a:r>
            <a:r>
              <a:rPr lang="ru-RU" dirty="0"/>
              <a:t> </a:t>
            </a:r>
            <a:r>
              <a:rPr lang="ru-RU" dirty="0" err="1"/>
              <a:t>балалар</a:t>
            </a:r>
            <a:r>
              <a:rPr lang="ru-RU" dirty="0"/>
              <a:t> </a:t>
            </a:r>
            <a:r>
              <a:rPr lang="ru-RU" dirty="0" err="1"/>
              <a:t>өчен дә, өлкәннәр өчен дә бердәй </a:t>
            </a:r>
            <a:r>
              <a:rPr lang="ru-RU" dirty="0"/>
              <a:t>актив яза.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autoclub-kazan.ru/sites/default/files/attachphoto/11/S4023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2133600"/>
            <a:ext cx="58293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Татар телевединесендә викторинада катнашкач</a:t>
            </a:r>
            <a:endParaRPr lang="ru-RU" dirty="0"/>
          </a:p>
        </p:txBody>
      </p:sp>
      <p:pic>
        <p:nvPicPr>
          <p:cNvPr id="4" name="Picture 2" descr="http://www.autoclub-kazan.ru/sites/default/files/attachphoto/11/SAM_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308231.vk.me/v308231704/5d04/QX4Ne_4kJ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829050" cy="5753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err="1" smtClean="0"/>
              <a:t>Ул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балалар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өчен «Яңгырның </a:t>
            </a:r>
            <a:r>
              <a:rPr lang="ru-RU" b="1" i="1" dirty="0" smtClean="0"/>
              <a:t>ял </a:t>
            </a:r>
            <a:r>
              <a:rPr lang="ru-RU" b="1" i="1" dirty="0" err="1" smtClean="0"/>
              <a:t>көне</a:t>
            </a:r>
            <a:r>
              <a:rPr lang="ru-RU" b="1" i="1" dirty="0" smtClean="0"/>
              <a:t>» (1988) </a:t>
            </a:r>
            <a:r>
              <a:rPr lang="ru-RU" b="1" i="1" dirty="0" err="1" smtClean="0"/>
              <a:t>дигән шигырьләр җыентыгы</a:t>
            </a:r>
            <a:r>
              <a:rPr lang="ru-RU" b="1" i="1" dirty="0" smtClean="0"/>
              <a:t>, «Транзистор </a:t>
            </a:r>
            <a:r>
              <a:rPr lang="ru-RU" b="1" i="1" dirty="0" err="1" smtClean="0"/>
              <a:t>үч </a:t>
            </a:r>
            <a:r>
              <a:rPr lang="ru-RU" b="1" i="1" dirty="0" smtClean="0"/>
              <a:t>ала» (1989) </a:t>
            </a:r>
            <a:r>
              <a:rPr lang="ru-RU" b="1" i="1" dirty="0" err="1" smtClean="0"/>
              <a:t>дигән шаян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хикәяләр</a:t>
            </a:r>
            <a:r>
              <a:rPr lang="ru-RU" b="1" i="1" dirty="0" smtClean="0"/>
              <a:t>, «</a:t>
            </a:r>
            <a:r>
              <a:rPr lang="ru-RU" b="1" i="1" dirty="0" err="1" smtClean="0"/>
              <a:t>Тәгәрмәчле </a:t>
            </a:r>
            <a:r>
              <a:rPr lang="ru-RU" b="1" i="1" dirty="0" smtClean="0"/>
              <a:t>чана» (1993) </a:t>
            </a:r>
            <a:r>
              <a:rPr lang="ru-RU" b="1" i="1" dirty="0" err="1" smtClean="0"/>
              <a:t>дигән әкиятләр</a:t>
            </a:r>
            <a:r>
              <a:rPr lang="ru-RU" b="1" i="1" dirty="0" smtClean="0"/>
              <a:t>, «</a:t>
            </a:r>
            <a:r>
              <a:rPr lang="ru-RU" b="1" i="1" dirty="0" err="1" smtClean="0"/>
              <a:t>Таһир маҗаралары</a:t>
            </a:r>
            <a:r>
              <a:rPr lang="ru-RU" b="1" i="1" dirty="0" smtClean="0"/>
              <a:t>» (2000) </a:t>
            </a:r>
            <a:r>
              <a:rPr lang="ru-RU" b="1" i="1" dirty="0" err="1" smtClean="0"/>
              <a:t>дигән </a:t>
            </a:r>
            <a:r>
              <a:rPr lang="ru-RU" b="1" i="1" dirty="0" smtClean="0"/>
              <a:t>комикс </a:t>
            </a:r>
            <a:r>
              <a:rPr lang="ru-RU" b="1" i="1" dirty="0" err="1" smtClean="0"/>
              <a:t>китаплары</a:t>
            </a:r>
            <a:r>
              <a:rPr lang="ru-RU" b="1" i="1" dirty="0" smtClean="0"/>
              <a:t>, «</a:t>
            </a:r>
            <a:r>
              <a:rPr lang="ru-RU" b="1" i="1" dirty="0" err="1" smtClean="0"/>
              <a:t>Кояшны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кочкан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малай</a:t>
            </a:r>
            <a:r>
              <a:rPr lang="ru-RU" b="1" i="1" dirty="0" smtClean="0"/>
              <a:t>» (2004) </a:t>
            </a:r>
            <a:r>
              <a:rPr lang="ru-RU" b="1" i="1" dirty="0" err="1" smtClean="0"/>
              <a:t>дигән шигырьләр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әкиятләр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мәзәкиятләр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җырлар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пьесалар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җыентыгы </a:t>
            </a:r>
            <a:r>
              <a:rPr lang="ru-RU" b="1" i="1" dirty="0" smtClean="0"/>
              <a:t>авторы.</a:t>
            </a:r>
            <a:endParaRPr lang="ru-RU" b="1" i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www.autoclub-kazan.ru/sites/default/files/attachphoto/11/SAM_05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t-RU" b="1" dirty="0" smtClean="0"/>
              <a:t>Гел шатлыктан гына тормый Сөю, </a:t>
            </a:r>
          </a:p>
          <a:p>
            <a:r>
              <a:rPr lang="tt-RU" b="1" dirty="0" smtClean="0"/>
              <a:t>Булыр парә-парә килгән мәлләр,-</a:t>
            </a:r>
          </a:p>
          <a:p>
            <a:r>
              <a:rPr lang="tt-RU" b="1" dirty="0" smtClean="0"/>
              <a:t>Бала хакына дип яшәүләрең</a:t>
            </a:r>
          </a:p>
          <a:p>
            <a:r>
              <a:rPr lang="tt-RU" b="1" dirty="0" smtClean="0"/>
              <a:t>Тоташ януларга әверелгәндә...</a:t>
            </a:r>
          </a:p>
          <a:p>
            <a:r>
              <a:rPr lang="tt-RU" b="1" dirty="0" smtClean="0"/>
              <a:t>Булыр парә-парә килгән мәлләр.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b="1" dirty="0" smtClean="0"/>
              <a:t>Ләбиб Лерон</a:t>
            </a:r>
            <a:br>
              <a:rPr lang="tt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Ләбиб Лерон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чын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исеме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Лемон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Лерон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улы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Леронов</a:t>
            </a:r>
            <a:r>
              <a:rPr lang="ru-RU" b="1" i="1" dirty="0" smtClean="0"/>
              <a:t> —татар </a:t>
            </a:r>
            <a:r>
              <a:rPr lang="ru-RU" b="1" i="1" dirty="0" err="1" smtClean="0"/>
              <a:t>язучысы</a:t>
            </a:r>
            <a:r>
              <a:rPr lang="ru-RU" b="1" i="1" dirty="0" smtClean="0"/>
              <a:t>, </a:t>
            </a:r>
            <a:r>
              <a:rPr lang="ru-RU" b="1" i="1" dirty="0" err="1" smtClean="0"/>
              <a:t>шагыйрь</a:t>
            </a:r>
            <a:r>
              <a:rPr lang="ru-RU" b="1" i="1" dirty="0" smtClean="0"/>
              <a:t>, журналист, </a:t>
            </a:r>
            <a:r>
              <a:rPr lang="ru-RU" b="1" i="1" dirty="0" err="1" smtClean="0"/>
              <a:t>Татарстанның атказанган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сәнгать эшлеклесе</a:t>
            </a:r>
            <a:r>
              <a:rPr lang="ru-RU" b="1" i="1" dirty="0" smtClean="0"/>
              <a:t>, Татарстан </a:t>
            </a:r>
            <a:r>
              <a:rPr lang="ru-RU" b="1" i="1" dirty="0" err="1" smtClean="0"/>
              <a:t>Язучылар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берлегенең Шәйхи Маннур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исемендәге һәм </a:t>
            </a:r>
            <a:r>
              <a:rPr lang="ru-RU" b="1" i="1" dirty="0" smtClean="0"/>
              <a:t>Абдулла </a:t>
            </a:r>
            <a:r>
              <a:rPr lang="ru-RU" b="1" i="1" dirty="0" err="1" smtClean="0"/>
              <a:t>Алиш</a:t>
            </a:r>
            <a:r>
              <a:rPr lang="ru-RU" b="1" i="1" dirty="0" smtClean="0"/>
              <a:t> </a:t>
            </a:r>
            <a:r>
              <a:rPr lang="ru-RU" b="1" i="1" dirty="0" err="1" smtClean="0"/>
              <a:t>исемендәге премияләре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Муса</a:t>
            </a:r>
            <a:r>
              <a:rPr lang="ru-RU" b="1" i="1" dirty="0" smtClean="0"/>
              <a:t> </a:t>
            </a:r>
            <a:r>
              <a:rPr lang="ru-RU" b="1" i="1" dirty="0" err="1" smtClean="0"/>
              <a:t>Җәлил премиясе</a:t>
            </a:r>
            <a:r>
              <a:rPr lang="ru-RU" b="1" i="1" dirty="0" smtClean="0"/>
              <a:t> лауреаты.</a:t>
            </a:r>
            <a:endParaRPr lang="ru-RU" b="1" i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i="1" dirty="0" smtClean="0"/>
              <a:t>“Бакчада мин җаным-тәнем белән ял итәм,”- ди ул...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7" name="Picture 2" descr="http://cs308231.vk.me/v308231704/5d0d/SIdeJ04GEg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7620" y="1600200"/>
            <a:ext cx="2540234" cy="452596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t-RU" b="1" i="1" dirty="0" smtClean="0"/>
              <a:t>Туңган йөрәкләргә җылы җитми,</a:t>
            </a:r>
          </a:p>
          <a:p>
            <a:r>
              <a:rPr lang="tt-RU" b="1" i="1" dirty="0" smtClean="0"/>
              <a:t>Күңелләрдә назның яз чагы...</a:t>
            </a:r>
          </a:p>
          <a:p>
            <a:r>
              <a:rPr lang="tt-RU" b="1" i="1" dirty="0" smtClean="0"/>
              <a:t>Кәгазь көймәләрдә йөзеп килгән</a:t>
            </a:r>
          </a:p>
          <a:p>
            <a:r>
              <a:rPr lang="tt-RU" b="1" i="1" dirty="0" smtClean="0"/>
              <a:t>Яз турында бүген яз, шагыйрь!</a:t>
            </a:r>
            <a:endParaRPr lang="ru-RU" b="1" i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Гаиләм – җан рәхәтем</a:t>
            </a:r>
            <a:endParaRPr lang="ru-RU" dirty="0"/>
          </a:p>
        </p:txBody>
      </p:sp>
      <p:pic>
        <p:nvPicPr>
          <p:cNvPr id="4" name="Picture 2" descr="http://cs618423.vk.me/v618423970/12f6a/N1B-V2QGr9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0986"/>
            <a:ext cx="7239000" cy="482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Ләбиб Леронның әдәби иҗаты турында</a:t>
            </a:r>
            <a:r>
              <a:rPr lang="ru-RU" dirty="0" smtClean="0"/>
              <a:t> </a:t>
            </a:r>
            <a:r>
              <a:rPr lang="ru-RU" dirty="0" err="1" smtClean="0"/>
              <a:t>фикерләр</a:t>
            </a:r>
            <a:endParaRPr lang="ru-RU" dirty="0"/>
          </a:p>
        </p:txBody>
      </p:sp>
      <p:pic>
        <p:nvPicPr>
          <p:cNvPr id="7" name="Picture 2" descr="http://cs9254.vk.me/v9254970/13a1/khbxDyD1YU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Ләбиб Лерон</a:t>
            </a:r>
            <a:r>
              <a:rPr lang="ru-RU" b="1" dirty="0" smtClean="0"/>
              <a:t> </a:t>
            </a:r>
            <a:r>
              <a:rPr lang="ru-RU" b="1" dirty="0" err="1" smtClean="0"/>
              <a:t>лирикада</a:t>
            </a:r>
            <a:r>
              <a:rPr lang="ru-RU" b="1" dirty="0" smtClean="0"/>
              <a:t> да </a:t>
            </a:r>
            <a:r>
              <a:rPr lang="ru-RU" b="1" dirty="0" err="1" smtClean="0"/>
              <a:t>ипле</a:t>
            </a:r>
            <a:r>
              <a:rPr lang="ru-RU" b="1" dirty="0" smtClean="0"/>
              <a:t>. </a:t>
            </a:r>
            <a:r>
              <a:rPr lang="ru-RU" b="1" dirty="0" err="1" smtClean="0"/>
              <a:t>Ул</a:t>
            </a:r>
            <a:r>
              <a:rPr lang="ru-RU" b="1" dirty="0" smtClean="0"/>
              <a:t> </a:t>
            </a:r>
            <a:r>
              <a:rPr lang="ru-RU" b="1" dirty="0" err="1" smtClean="0"/>
              <a:t>шигырьдә әтәчләнми, чәчрәп кычкырмый</a:t>
            </a:r>
            <a:r>
              <a:rPr lang="ru-RU" b="1" dirty="0" smtClean="0"/>
              <a:t>, </a:t>
            </a:r>
            <a:r>
              <a:rPr lang="ru-RU" b="1" dirty="0" err="1" smtClean="0"/>
              <a:t>бер</a:t>
            </a:r>
            <a:r>
              <a:rPr lang="ru-RU" b="1" dirty="0" smtClean="0"/>
              <a:t> стакан суда тайфун </a:t>
            </a:r>
            <a:r>
              <a:rPr lang="ru-RU" b="1" dirty="0" err="1" smtClean="0"/>
              <a:t>уйнатмый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Л. </a:t>
            </a:r>
            <a:r>
              <a:rPr lang="ru-RU" b="1" dirty="0" err="1" smtClean="0"/>
              <a:t>Леронның юморны</a:t>
            </a:r>
            <a:r>
              <a:rPr lang="ru-RU" b="1" dirty="0" smtClean="0"/>
              <a:t> </a:t>
            </a:r>
            <a:r>
              <a:rPr lang="ru-RU" b="1" dirty="0" err="1" smtClean="0"/>
              <a:t>аерыбрак</a:t>
            </a:r>
            <a:r>
              <a:rPr lang="ru-RU" b="1" dirty="0" smtClean="0"/>
              <a:t> </a:t>
            </a:r>
            <a:r>
              <a:rPr lang="ru-RU" b="1" dirty="0" err="1" smtClean="0"/>
              <a:t>яратуы</a:t>
            </a:r>
            <a:r>
              <a:rPr lang="ru-RU" b="1" dirty="0" smtClean="0"/>
              <a:t> </a:t>
            </a:r>
            <a:r>
              <a:rPr lang="ru-RU" b="1" dirty="0" err="1" smtClean="0"/>
              <a:t>аның </a:t>
            </a:r>
            <a:r>
              <a:rPr lang="ru-RU" b="1" dirty="0" smtClean="0"/>
              <a:t>юмористик </a:t>
            </a:r>
            <a:r>
              <a:rPr lang="ru-RU" b="1" dirty="0" err="1" smtClean="0"/>
              <a:t>әсәрләрне </a:t>
            </a:r>
            <a:r>
              <a:rPr lang="ru-RU" b="1" dirty="0" smtClean="0"/>
              <a:t>проза </a:t>
            </a:r>
            <a:r>
              <a:rPr lang="ru-RU" b="1" dirty="0" err="1" smtClean="0"/>
              <a:t>белән сынап</a:t>
            </a:r>
            <a:r>
              <a:rPr lang="ru-RU" b="1" dirty="0" smtClean="0"/>
              <a:t> </a:t>
            </a:r>
            <a:r>
              <a:rPr lang="ru-RU" b="1" dirty="0" err="1" smtClean="0"/>
              <a:t>каравыннан</a:t>
            </a:r>
            <a:r>
              <a:rPr lang="ru-RU" b="1" dirty="0" smtClean="0"/>
              <a:t> да </a:t>
            </a:r>
            <a:r>
              <a:rPr lang="ru-RU" b="1" dirty="0" err="1" smtClean="0"/>
              <a:t>күренә</a:t>
            </a:r>
            <a:r>
              <a:rPr lang="ru-RU" b="1" dirty="0" smtClean="0"/>
              <a:t>. </a:t>
            </a:r>
            <a:r>
              <a:rPr lang="ru-RU" b="1" dirty="0" err="1" smtClean="0"/>
              <a:t>Аның </a:t>
            </a:r>
            <a:r>
              <a:rPr lang="ru-RU" b="1" dirty="0" smtClean="0"/>
              <a:t>оста </a:t>
            </a:r>
            <a:r>
              <a:rPr lang="ru-RU" b="1" dirty="0" err="1" smtClean="0"/>
              <a:t>сюжетлы</a:t>
            </a:r>
            <a:r>
              <a:rPr lang="ru-RU" b="1" dirty="0" smtClean="0"/>
              <a:t>, </a:t>
            </a:r>
            <a:r>
              <a:rPr lang="ru-RU" b="1" dirty="0" err="1" smtClean="0"/>
              <a:t>нечкә кинаяле</a:t>
            </a:r>
            <a:r>
              <a:rPr lang="ru-RU" b="1" dirty="0" smtClean="0"/>
              <a:t>, </a:t>
            </a:r>
            <a:r>
              <a:rPr lang="ru-RU" b="1" dirty="0" err="1" smtClean="0"/>
              <a:t>культуралы</a:t>
            </a:r>
            <a:r>
              <a:rPr lang="ru-RU" b="1" dirty="0" smtClean="0"/>
              <a:t> </a:t>
            </a:r>
            <a:r>
              <a:rPr lang="ru-RU" b="1" dirty="0" err="1" smtClean="0"/>
              <a:t>телле</a:t>
            </a:r>
            <a:r>
              <a:rPr lang="ru-RU" b="1" dirty="0" smtClean="0"/>
              <a:t> </a:t>
            </a:r>
            <a:r>
              <a:rPr lang="ru-RU" b="1" dirty="0" err="1" smtClean="0"/>
              <a:t>кечкенә </a:t>
            </a:r>
            <a:r>
              <a:rPr lang="ru-RU" b="1" dirty="0" smtClean="0"/>
              <a:t>проза </a:t>
            </a:r>
            <a:r>
              <a:rPr lang="ru-RU" b="1" dirty="0" err="1" smtClean="0"/>
              <a:t>әсәрләре игътибарны</a:t>
            </a:r>
            <a:r>
              <a:rPr lang="ru-RU" b="1" dirty="0" smtClean="0"/>
              <a:t> </a:t>
            </a:r>
            <a:r>
              <a:rPr lang="ru-RU" b="1" dirty="0" err="1" smtClean="0"/>
              <a:t>үзенә җәлеп итә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622925" y="5867400"/>
            <a:ext cx="3521075" cy="4572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Ләбиб Лерон</a:t>
            </a:r>
            <a:r>
              <a:rPr lang="ru-RU" dirty="0"/>
              <a:t> </a:t>
            </a:r>
            <a:r>
              <a:rPr lang="ru-RU" dirty="0" err="1"/>
              <a:t>әдәбиятның төрле жанрларында</a:t>
            </a:r>
            <a:r>
              <a:rPr lang="ru-RU" dirty="0"/>
              <a:t> </a:t>
            </a:r>
            <a:r>
              <a:rPr lang="ru-RU" dirty="0" err="1"/>
              <a:t>балалар</a:t>
            </a:r>
            <a:r>
              <a:rPr lang="ru-RU" dirty="0"/>
              <a:t> </a:t>
            </a:r>
            <a:r>
              <a:rPr lang="ru-RU" dirty="0" err="1"/>
              <a:t>өчен дә, өлкәннәр өчен дә бердәй </a:t>
            </a:r>
            <a:r>
              <a:rPr lang="ru-RU" dirty="0"/>
              <a:t>актив яза.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cs614822.vk.me/v614822970/23622/I2Mv9odE3c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3618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Ләбиб Лерон</a:t>
            </a:r>
            <a:r>
              <a:rPr lang="ru-RU" dirty="0" smtClean="0"/>
              <a:t>- </a:t>
            </a:r>
            <a:r>
              <a:rPr lang="ru-RU" dirty="0" err="1" smtClean="0"/>
              <a:t>халкыбыз</a:t>
            </a:r>
            <a:r>
              <a:rPr lang="ru-RU" dirty="0" smtClean="0"/>
              <a:t> </a:t>
            </a:r>
            <a:r>
              <a:rPr lang="ru-RU" dirty="0" err="1" smtClean="0"/>
              <a:t>горурлыгы</a:t>
            </a:r>
            <a:r>
              <a:rPr lang="ru-RU" dirty="0" smtClean="0"/>
              <a:t> 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4067944" y="5867400"/>
            <a:ext cx="1108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err="1" smtClean="0"/>
              <a:t>Ләбиб Лерон</a:t>
            </a:r>
            <a:r>
              <a:rPr lang="ru-RU" b="1" i="1" dirty="0" smtClean="0"/>
              <a:t>, «</a:t>
            </a:r>
            <a:r>
              <a:rPr lang="ru-RU" b="1" i="1" dirty="0" err="1" smtClean="0"/>
              <a:t>Ватаным</a:t>
            </a:r>
            <a:r>
              <a:rPr lang="ru-RU" b="1" i="1" dirty="0" smtClean="0"/>
              <a:t> Татарстан» </a:t>
            </a:r>
            <a:r>
              <a:rPr lang="ru-RU" b="1" i="1" dirty="0" err="1" smtClean="0"/>
              <a:t>газетасы</a:t>
            </a:r>
            <a:r>
              <a:rPr lang="ru-RU" b="1" i="1" dirty="0" smtClean="0"/>
              <a:t> </a:t>
            </a:r>
            <a:r>
              <a:rPr lang="ru-RU" b="1" i="1" dirty="0" err="1" smtClean="0"/>
              <a:t>һәм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Идел</a:t>
            </a:r>
            <a:r>
              <a:rPr lang="ru-RU" b="1" i="1" dirty="0" smtClean="0"/>
              <a:t>» журналы </a:t>
            </a:r>
            <a:r>
              <a:rPr lang="ru-RU" b="1" i="1" dirty="0" err="1" smtClean="0"/>
              <a:t>уздырган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иҗади бәйгеләрдә катнашып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берничә мәртәбә призлы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урыннар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яулады</a:t>
            </a:r>
            <a:r>
              <a:rPr lang="ru-RU" b="1" i="1" dirty="0" smtClean="0"/>
              <a:t>. 1990 </a:t>
            </a:r>
            <a:r>
              <a:rPr lang="ru-RU" b="1" i="1" dirty="0" err="1" smtClean="0"/>
              <a:t>елда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аның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Күрше тавыгы</a:t>
            </a:r>
            <a:r>
              <a:rPr lang="ru-RU" b="1" i="1" dirty="0" smtClean="0"/>
              <a:t>» </a:t>
            </a:r>
            <a:r>
              <a:rPr lang="ru-RU" b="1" i="1" dirty="0" err="1" smtClean="0"/>
              <a:t>китабы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республикакүләм уздырылган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Елның иң яхшы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китабы</a:t>
            </a:r>
            <a:r>
              <a:rPr lang="ru-RU" b="1" i="1" dirty="0" smtClean="0"/>
              <a:t>» </a:t>
            </a:r>
            <a:r>
              <a:rPr lang="ru-RU" b="1" i="1" dirty="0" err="1" smtClean="0"/>
              <a:t>конкурсында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икенче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урынга</a:t>
            </a:r>
            <a:r>
              <a:rPr lang="ru-RU" b="1" i="1" dirty="0" smtClean="0"/>
              <a:t> лаек </a:t>
            </a:r>
            <a:r>
              <a:rPr lang="ru-RU" b="1" i="1" dirty="0" err="1" smtClean="0"/>
              <a:t>булды</a:t>
            </a:r>
            <a:r>
              <a:rPr lang="ru-RU" b="1" i="1" dirty="0" smtClean="0"/>
              <a:t>, </a:t>
            </a:r>
            <a:r>
              <a:rPr lang="ru-RU" b="1" i="1" dirty="0" err="1" smtClean="0"/>
              <a:t>ә </a:t>
            </a:r>
            <a:r>
              <a:rPr lang="ru-RU" b="1" i="1" dirty="0" smtClean="0"/>
              <a:t>«Ел китабы-93» </a:t>
            </a:r>
            <a:r>
              <a:rPr lang="ru-RU" b="1" i="1" dirty="0" err="1" smtClean="0"/>
              <a:t>конкурсында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беренче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урынны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яулаган</a:t>
            </a:r>
            <a:r>
              <a:rPr lang="ru-RU" b="1" i="1" dirty="0" smtClean="0"/>
              <a:t> «</a:t>
            </a:r>
            <a:r>
              <a:rPr lang="ru-RU" b="1" i="1" dirty="0" err="1" smtClean="0"/>
              <a:t>Тәгәрмәчле </a:t>
            </a:r>
            <a:r>
              <a:rPr lang="ru-RU" b="1" i="1" dirty="0" smtClean="0"/>
              <a:t>чана» </a:t>
            </a:r>
            <a:r>
              <a:rPr lang="ru-RU" b="1" i="1" dirty="0" err="1" smtClean="0"/>
              <a:t>җыентыгы беренче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дәрәҗәдәге </a:t>
            </a:r>
            <a:r>
              <a:rPr lang="ru-RU" b="1" i="1" dirty="0" smtClean="0"/>
              <a:t>Диплом </a:t>
            </a:r>
            <a:r>
              <a:rPr lang="ru-RU" b="1" i="1" dirty="0" err="1" smtClean="0"/>
              <a:t>белән бүләкләнде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7" name="Picture 2" descr="http://cs308231.vk.me/v308231704/5ddc/vZHaInFzIU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6976"/>
            <a:ext cx="3954884" cy="2632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Ләбиб Леронның әдәби иҗаты турында</a:t>
            </a:r>
            <a:r>
              <a:rPr lang="ru-RU" dirty="0" smtClean="0"/>
              <a:t> </a:t>
            </a:r>
            <a:r>
              <a:rPr lang="ru-RU" dirty="0" err="1" smtClean="0"/>
              <a:t>фикерләр</a:t>
            </a:r>
            <a:endParaRPr lang="ru-RU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3648" y="1805781"/>
            <a:ext cx="30881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Ләбиб Леронның иксез-чиксез</a:t>
            </a:r>
            <a:r>
              <a:rPr lang="ru-RU" b="1" dirty="0" smtClean="0"/>
              <a:t> </a:t>
            </a:r>
            <a:r>
              <a:rPr lang="ru-RU" b="1" dirty="0" err="1" smtClean="0"/>
              <a:t>шигъри</a:t>
            </a:r>
            <a:r>
              <a:rPr lang="ru-RU" b="1" dirty="0" smtClean="0"/>
              <a:t> </a:t>
            </a:r>
            <a:r>
              <a:rPr lang="ru-RU" b="1" dirty="0" err="1" smtClean="0"/>
              <a:t>иҗат мәйданында үз тоткан</a:t>
            </a:r>
            <a:r>
              <a:rPr lang="ru-RU" b="1" dirty="0" smtClean="0"/>
              <a:t> юлы, </a:t>
            </a:r>
            <a:r>
              <a:rPr lang="ru-RU" b="1" dirty="0" err="1" smtClean="0"/>
              <a:t>үзе генә аралаган</a:t>
            </a:r>
            <a:r>
              <a:rPr lang="ru-RU" b="1" dirty="0" smtClean="0"/>
              <a:t> </a:t>
            </a:r>
            <a:r>
              <a:rPr lang="ru-RU" b="1" dirty="0" err="1" smtClean="0"/>
              <a:t>сукмагы</a:t>
            </a:r>
            <a:r>
              <a:rPr lang="ru-RU" b="1" dirty="0" smtClean="0"/>
              <a:t>, </a:t>
            </a:r>
            <a:r>
              <a:rPr lang="ru-RU" b="1" dirty="0" err="1" smtClean="0"/>
              <a:t>үз өлкәсе </a:t>
            </a:r>
            <a:r>
              <a:rPr lang="ru-RU" b="1" dirty="0" smtClean="0"/>
              <a:t>бар. </a:t>
            </a:r>
            <a:r>
              <a:rPr lang="ru-RU" b="1" dirty="0" err="1" smtClean="0"/>
              <a:t>Ул</a:t>
            </a:r>
            <a:r>
              <a:rPr lang="ru-RU" b="1" dirty="0" smtClean="0"/>
              <a:t> — юмор-сатира. </a:t>
            </a:r>
            <a:r>
              <a:rPr lang="ru-RU" b="1" dirty="0" err="1" smtClean="0"/>
              <a:t>Яшь</a:t>
            </a:r>
            <a:r>
              <a:rPr lang="ru-RU" b="1" dirty="0" smtClean="0"/>
              <a:t> </a:t>
            </a:r>
            <a:r>
              <a:rPr lang="ru-RU" b="1" dirty="0" err="1" smtClean="0"/>
              <a:t>язучының бу</a:t>
            </a:r>
            <a:r>
              <a:rPr lang="ru-RU" b="1" dirty="0" smtClean="0"/>
              <a:t> </a:t>
            </a:r>
            <a:r>
              <a:rPr lang="ru-RU" b="1" dirty="0" err="1" smtClean="0"/>
              <a:t>өлкәдәге эзләнүләре һәм шиксез</a:t>
            </a:r>
            <a:r>
              <a:rPr lang="ru-RU" b="1" dirty="0" smtClean="0"/>
              <a:t> </a:t>
            </a:r>
            <a:r>
              <a:rPr lang="ru-RU" b="1" dirty="0" err="1" smtClean="0"/>
              <a:t>уңышлары аны</a:t>
            </a:r>
            <a:r>
              <a:rPr lang="ru-RU" b="1" dirty="0" smtClean="0"/>
              <a:t> </a:t>
            </a:r>
            <a:r>
              <a:rPr lang="ru-RU" b="1" dirty="0" err="1" smtClean="0"/>
              <a:t>профессиональ</a:t>
            </a:r>
            <a:r>
              <a:rPr lang="ru-RU" b="1" dirty="0" smtClean="0"/>
              <a:t> </a:t>
            </a:r>
            <a:r>
              <a:rPr lang="ru-RU" b="1" dirty="0" err="1" smtClean="0"/>
              <a:t>сыйфаттагы</a:t>
            </a:r>
            <a:r>
              <a:rPr lang="ru-RU" b="1" dirty="0" smtClean="0"/>
              <a:t> </a:t>
            </a:r>
            <a:r>
              <a:rPr lang="ru-RU" b="1" dirty="0" err="1" smtClean="0"/>
              <a:t>әдәбиятка сукмак</a:t>
            </a:r>
            <a:r>
              <a:rPr lang="ru-RU" b="1" dirty="0" smtClean="0"/>
              <a:t> </a:t>
            </a:r>
            <a:r>
              <a:rPr lang="ru-RU" b="1" dirty="0" err="1" smtClean="0"/>
              <a:t>салучы</a:t>
            </a:r>
            <a:r>
              <a:rPr lang="ru-RU" b="1" dirty="0" smtClean="0"/>
              <a:t> </a:t>
            </a:r>
            <a:r>
              <a:rPr lang="ru-RU" b="1" dirty="0" err="1" smtClean="0"/>
              <a:t>яшь</a:t>
            </a:r>
            <a:r>
              <a:rPr lang="ru-RU" b="1" dirty="0" smtClean="0"/>
              <a:t> </a:t>
            </a:r>
            <a:r>
              <a:rPr lang="ru-RU" b="1" dirty="0" err="1" smtClean="0"/>
              <a:t>әдип дип</a:t>
            </a:r>
            <a:r>
              <a:rPr lang="ru-RU" b="1" dirty="0" smtClean="0"/>
              <a:t> </a:t>
            </a:r>
            <a:r>
              <a:rPr lang="ru-RU" b="1" dirty="0" err="1" smtClean="0"/>
              <a:t>атарга</a:t>
            </a:r>
            <a:r>
              <a:rPr lang="ru-RU" b="1" dirty="0" smtClean="0"/>
              <a:t> </a:t>
            </a:r>
            <a:r>
              <a:rPr lang="ru-RU" b="1" dirty="0" err="1" smtClean="0"/>
              <a:t>мөмкинлек бирә.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Язучы</a:t>
            </a:r>
            <a:r>
              <a:rPr lang="ru-RU" dirty="0" smtClean="0"/>
              <a:t> юмор-сатира </a:t>
            </a:r>
            <a:r>
              <a:rPr lang="ru-RU" dirty="0" err="1" smtClean="0"/>
              <a:t>жанрында</a:t>
            </a:r>
            <a:r>
              <a:rPr lang="ru-RU" dirty="0" smtClean="0"/>
              <a:t> да  </a:t>
            </a:r>
            <a:r>
              <a:rPr lang="ru-RU" dirty="0" err="1" smtClean="0"/>
              <a:t>яратып</a:t>
            </a:r>
            <a:r>
              <a:rPr lang="ru-RU" dirty="0" smtClean="0"/>
              <a:t> </a:t>
            </a:r>
            <a:r>
              <a:rPr lang="ru-RU" dirty="0" err="1" smtClean="0"/>
              <a:t>эшли</a:t>
            </a:r>
            <a:endParaRPr lang="ru-RU" dirty="0"/>
          </a:p>
        </p:txBody>
      </p:sp>
      <p:pic>
        <p:nvPicPr>
          <p:cNvPr id="5" name="Picture 4" descr="http://cs308231.vk.me/v308231704/5cf6/8TxUrIRufB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91433"/>
            <a:ext cx="3521075" cy="2343497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Ләбибнең көлүе </a:t>
            </a:r>
            <a:r>
              <a:rPr lang="ru-RU" b="1" dirty="0" smtClean="0"/>
              <a:t>— </a:t>
            </a:r>
            <a:r>
              <a:rPr lang="ru-RU" b="1" dirty="0" err="1" smtClean="0"/>
              <a:t>әче, мыскыллы</a:t>
            </a:r>
            <a:r>
              <a:rPr lang="ru-RU" b="1" dirty="0" smtClean="0"/>
              <a:t>, </a:t>
            </a:r>
            <a:r>
              <a:rPr lang="ru-RU" b="1" dirty="0" err="1" smtClean="0"/>
              <a:t>шәхесне </a:t>
            </a:r>
            <a:r>
              <a:rPr lang="ru-RU" b="1" dirty="0" smtClean="0"/>
              <a:t>юкка </a:t>
            </a:r>
            <a:r>
              <a:rPr lang="ru-RU" b="1" dirty="0" err="1" smtClean="0"/>
              <a:t>чыгаручан</a:t>
            </a:r>
            <a:r>
              <a:rPr lang="ru-RU" b="1" dirty="0" smtClean="0"/>
              <a:t> </a:t>
            </a:r>
            <a:r>
              <a:rPr lang="ru-RU" b="1" dirty="0" err="1" smtClean="0"/>
              <a:t>түгел</a:t>
            </a:r>
            <a:r>
              <a:rPr lang="ru-RU" b="1" dirty="0" smtClean="0"/>
              <a:t>, </a:t>
            </a:r>
            <a:r>
              <a:rPr lang="ru-RU" b="1" dirty="0" err="1" smtClean="0"/>
              <a:t>ә сыгылмалы</a:t>
            </a:r>
            <a:r>
              <a:rPr lang="ru-RU" b="1" dirty="0" smtClean="0"/>
              <a:t>, </a:t>
            </a:r>
            <a:r>
              <a:rPr lang="ru-RU" b="1" dirty="0" err="1" smtClean="0"/>
              <a:t>ипле</a:t>
            </a:r>
            <a:r>
              <a:rPr lang="ru-RU" b="1" dirty="0" smtClean="0"/>
              <a:t>, </a:t>
            </a:r>
            <a:r>
              <a:rPr lang="ru-RU" b="1" dirty="0" err="1" smtClean="0"/>
              <a:t>әмма һич кенә дә килешүчән булмаган</a:t>
            </a:r>
            <a:r>
              <a:rPr lang="ru-RU" b="1" dirty="0" smtClean="0"/>
              <a:t> </a:t>
            </a:r>
            <a:r>
              <a:rPr lang="ru-RU" b="1" dirty="0" err="1" smtClean="0"/>
              <a:t>көлү</a:t>
            </a:r>
            <a:r>
              <a:rPr lang="ru-RU" b="1" dirty="0" smtClean="0"/>
              <a:t>. </a:t>
            </a:r>
            <a:r>
              <a:rPr lang="ru-RU" b="1" dirty="0" err="1" smtClean="0"/>
              <a:t>Икенче</a:t>
            </a:r>
            <a:r>
              <a:rPr lang="ru-RU" b="1" dirty="0" smtClean="0"/>
              <a:t> </a:t>
            </a:r>
            <a:r>
              <a:rPr lang="ru-RU" b="1" dirty="0" err="1" smtClean="0"/>
              <a:t>төрле әйткәндә, аның </a:t>
            </a:r>
            <a:r>
              <a:rPr lang="ru-RU" b="1" dirty="0" smtClean="0"/>
              <a:t>юморы </a:t>
            </a:r>
            <a:r>
              <a:rPr lang="ru-RU" b="1" dirty="0" err="1" smtClean="0"/>
              <a:t>тупас</a:t>
            </a:r>
            <a:r>
              <a:rPr lang="ru-RU" b="1" dirty="0" smtClean="0"/>
              <a:t> </a:t>
            </a:r>
            <a:r>
              <a:rPr lang="ru-RU" b="1" dirty="0" err="1" smtClean="0"/>
              <a:t>хахылдау</a:t>
            </a:r>
            <a:r>
              <a:rPr lang="ru-RU" b="1" dirty="0" smtClean="0"/>
              <a:t> </a:t>
            </a:r>
            <a:r>
              <a:rPr lang="ru-RU" b="1" dirty="0" err="1" smtClean="0"/>
              <a:t>булмыйча</a:t>
            </a:r>
            <a:r>
              <a:rPr lang="ru-RU" b="1" dirty="0" smtClean="0"/>
              <a:t>, </a:t>
            </a:r>
            <a:r>
              <a:rPr lang="ru-RU" b="1" dirty="0" err="1" smtClean="0"/>
              <a:t>зыялыларча</a:t>
            </a:r>
            <a:r>
              <a:rPr lang="ru-RU" b="1" dirty="0" smtClean="0"/>
              <a:t>, </a:t>
            </a:r>
            <a:r>
              <a:rPr lang="ru-RU" b="1" dirty="0" err="1" smtClean="0"/>
              <a:t>тирән мәгънә салынган</a:t>
            </a:r>
            <a:r>
              <a:rPr lang="ru-RU" b="1" dirty="0" smtClean="0"/>
              <a:t> </a:t>
            </a:r>
            <a:r>
              <a:rPr lang="ru-RU" b="1" dirty="0" err="1" smtClean="0"/>
              <a:t>эчке</a:t>
            </a:r>
            <a:r>
              <a:rPr lang="ru-RU" b="1" dirty="0" smtClean="0"/>
              <a:t> </a:t>
            </a:r>
            <a:r>
              <a:rPr lang="ru-RU" b="1" dirty="0" err="1" smtClean="0"/>
              <a:t>елмаю</a:t>
            </a:r>
            <a:r>
              <a:rPr lang="ru-RU" b="1" dirty="0" smtClean="0"/>
              <a:t> </a:t>
            </a:r>
            <a:r>
              <a:rPr lang="ru-RU" b="1" dirty="0" err="1" smtClean="0"/>
              <a:t>булып</a:t>
            </a:r>
            <a:r>
              <a:rPr lang="ru-RU" b="1" dirty="0" smtClean="0"/>
              <a:t> тора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Б</a:t>
            </a:r>
            <a:r>
              <a:rPr lang="tt-RU" sz="2400" dirty="0" smtClean="0"/>
              <a:t>ү</a:t>
            </a:r>
            <a:r>
              <a:rPr lang="ru-RU" sz="2400" dirty="0" err="1" smtClean="0"/>
              <a:t>генге</a:t>
            </a:r>
            <a:r>
              <a:rPr lang="tt-RU" sz="2400" dirty="0" smtClean="0"/>
              <a:t> көндә Ләбиб Лерон “Безнең мирас” исемле  журналның баш мөхәррире булып хезмәт куя.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Мирас№3.indd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1340768"/>
            <a:ext cx="2205109" cy="3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Ләбиб Лерон</a:t>
            </a:r>
            <a:r>
              <a:rPr lang="ru-RU" b="1" dirty="0" smtClean="0"/>
              <a:t> </a:t>
            </a:r>
            <a:r>
              <a:rPr lang="ru-RU" b="1" dirty="0" err="1" smtClean="0"/>
              <a:t>инде</a:t>
            </a:r>
            <a:r>
              <a:rPr lang="ru-RU" b="1" dirty="0" smtClean="0"/>
              <a:t> </a:t>
            </a:r>
            <a:r>
              <a:rPr lang="ru-RU" b="1" dirty="0" err="1" smtClean="0"/>
              <a:t>җитди язучы</a:t>
            </a:r>
            <a:r>
              <a:rPr lang="ru-RU" b="1" dirty="0" smtClean="0"/>
              <a:t> </a:t>
            </a:r>
            <a:r>
              <a:rPr lang="ru-RU" b="1" dirty="0" err="1" smtClean="0"/>
              <a:t>һәм аның язмышы</a:t>
            </a:r>
            <a:r>
              <a:rPr lang="ru-RU" b="1" dirty="0" smtClean="0"/>
              <a:t> </a:t>
            </a:r>
            <a:r>
              <a:rPr lang="ru-RU" b="1" dirty="0" err="1" smtClean="0"/>
              <a:t>әдәбият белән, халык</a:t>
            </a:r>
            <a:r>
              <a:rPr lang="ru-RU" b="1" dirty="0" smtClean="0"/>
              <a:t> </a:t>
            </a:r>
            <a:r>
              <a:rPr lang="ru-RU" b="1" dirty="0" err="1" smtClean="0"/>
              <a:t>язмышы</a:t>
            </a:r>
            <a:r>
              <a:rPr lang="ru-RU" b="1" dirty="0" smtClean="0"/>
              <a:t> </a:t>
            </a:r>
            <a:r>
              <a:rPr lang="ru-RU" b="1" dirty="0" err="1" smtClean="0"/>
              <a:t>белән гомергә бәйләнгән.</a:t>
            </a:r>
            <a:r>
              <a:rPr lang="ru-RU" b="1" dirty="0" smtClean="0"/>
              <a:t> </a:t>
            </a:r>
            <a:r>
              <a:rPr lang="ru-RU" b="1" dirty="0" err="1" smtClean="0"/>
              <a:t>Беренчедән, ул</a:t>
            </a:r>
            <a:r>
              <a:rPr lang="ru-RU" b="1" dirty="0" smtClean="0"/>
              <a:t> — </a:t>
            </a:r>
            <a:r>
              <a:rPr lang="ru-RU" b="1" dirty="0" err="1" smtClean="0"/>
              <a:t>үткен күзле яшь</a:t>
            </a:r>
            <a:r>
              <a:rPr lang="ru-RU" b="1" dirty="0" smtClean="0"/>
              <a:t> </a:t>
            </a:r>
            <a:r>
              <a:rPr lang="ru-RU" b="1" dirty="0" err="1" smtClean="0"/>
              <a:t>каләм.</a:t>
            </a:r>
            <a:r>
              <a:rPr lang="ru-RU" b="1" dirty="0" smtClean="0"/>
              <a:t> </a:t>
            </a:r>
            <a:r>
              <a:rPr lang="ru-RU" b="1" dirty="0" err="1" smtClean="0"/>
              <a:t>Әдәбият язмышы</a:t>
            </a:r>
            <a:r>
              <a:rPr lang="ru-RU" b="1" dirty="0" smtClean="0"/>
              <a:t> </a:t>
            </a:r>
            <a:r>
              <a:rPr lang="ru-RU" b="1" dirty="0" err="1" smtClean="0"/>
              <a:t>белән ул</a:t>
            </a:r>
            <a:r>
              <a:rPr lang="ru-RU" b="1" dirty="0" smtClean="0"/>
              <a:t> </a:t>
            </a:r>
            <a:r>
              <a:rPr lang="ru-RU" b="1" dirty="0" err="1" smtClean="0"/>
              <a:t>ныклап</a:t>
            </a:r>
            <a:r>
              <a:rPr lang="ru-RU" b="1" dirty="0" smtClean="0"/>
              <a:t> </a:t>
            </a:r>
            <a:r>
              <a:rPr lang="ru-RU" b="1" dirty="0" err="1" smtClean="0"/>
              <a:t>кызыксына</a:t>
            </a:r>
            <a:r>
              <a:rPr lang="ru-RU" b="1" dirty="0" smtClean="0"/>
              <a:t>, </a:t>
            </a:r>
            <a:r>
              <a:rPr lang="ru-RU" b="1" dirty="0" err="1" smtClean="0"/>
              <a:t>укый</a:t>
            </a:r>
            <a:r>
              <a:rPr lang="ru-RU" b="1" dirty="0" smtClean="0"/>
              <a:t>, </a:t>
            </a:r>
            <a:r>
              <a:rPr lang="ru-RU" b="1" dirty="0" err="1" smtClean="0"/>
              <a:t>һәм мәкаләләре, һәм шигырьләре, һәм пародияләре белән бүгенге мәсьәләләргә мөнәсәбәтен белдерә.</a:t>
            </a:r>
            <a:r>
              <a:rPr lang="ru-RU" b="1" dirty="0" smtClean="0"/>
              <a:t> </a:t>
            </a:r>
            <a:r>
              <a:rPr lang="ru-RU" b="1" dirty="0" err="1" smtClean="0"/>
              <a:t>Икенчедән, Ләбиб </a:t>
            </a:r>
            <a:r>
              <a:rPr lang="ru-RU" b="1" dirty="0" smtClean="0"/>
              <a:t>— </a:t>
            </a:r>
            <a:r>
              <a:rPr lang="ru-RU" b="1" dirty="0" err="1" smtClean="0"/>
              <a:t>балалар</a:t>
            </a:r>
            <a:r>
              <a:rPr lang="ru-RU" b="1" dirty="0" smtClean="0"/>
              <a:t> </a:t>
            </a:r>
            <a:r>
              <a:rPr lang="ru-RU" b="1" dirty="0" err="1" smtClean="0"/>
              <a:t>әдәбияты өчен җан атучы</a:t>
            </a:r>
            <a:r>
              <a:rPr lang="ru-RU" b="1" dirty="0" smtClean="0"/>
              <a:t> </a:t>
            </a:r>
            <a:r>
              <a:rPr lang="ru-RU" b="1" dirty="0" err="1" smtClean="0"/>
              <a:t>шагыйрь</a:t>
            </a:r>
            <a:r>
              <a:rPr lang="ru-RU" b="1" dirty="0" smtClean="0"/>
              <a:t>, </a:t>
            </a:r>
            <a:r>
              <a:rPr lang="ru-RU" b="1" dirty="0" err="1" smtClean="0"/>
              <a:t>җитди шәхес.</a:t>
            </a:r>
            <a:r>
              <a:rPr lang="ru-RU" b="1" dirty="0" smtClean="0"/>
              <a:t> </a:t>
            </a:r>
            <a:r>
              <a:rPr lang="ru-RU" b="1" dirty="0" err="1" smtClean="0"/>
              <a:t>Өченчедән, Ләбиб ул</a:t>
            </a:r>
            <a:r>
              <a:rPr lang="ru-RU" b="1" dirty="0" smtClean="0"/>
              <a:t> — </a:t>
            </a:r>
            <a:r>
              <a:rPr lang="ru-RU" b="1" dirty="0" err="1" smtClean="0"/>
              <a:t>миһербан иясе</a:t>
            </a:r>
            <a:r>
              <a:rPr lang="ru-RU" b="1" dirty="0" smtClean="0"/>
              <a:t>, кече </a:t>
            </a:r>
            <a:r>
              <a:rPr lang="ru-RU" b="1" dirty="0" err="1" smtClean="0"/>
              <a:t>күңелле кеше</a:t>
            </a:r>
            <a:r>
              <a:rPr lang="ru-RU" b="1" dirty="0" smtClean="0"/>
              <a:t>, </a:t>
            </a:r>
            <a:r>
              <a:rPr lang="ru-RU" b="1" dirty="0" err="1" smtClean="0"/>
              <a:t>әдәбиятны җигелеп</a:t>
            </a:r>
            <a:r>
              <a:rPr lang="ru-RU" b="1" dirty="0" smtClean="0"/>
              <a:t>, </a:t>
            </a:r>
            <a:r>
              <a:rPr lang="ru-RU" b="1" dirty="0" err="1" smtClean="0"/>
              <a:t>авыр</a:t>
            </a:r>
            <a:r>
              <a:rPr lang="ru-RU" b="1" dirty="0" smtClean="0"/>
              <a:t> </a:t>
            </a:r>
            <a:r>
              <a:rPr lang="ru-RU" b="1" dirty="0" err="1" smtClean="0"/>
              <a:t>йөк тартыр</a:t>
            </a:r>
            <a:r>
              <a:rPr lang="ru-RU" b="1" dirty="0" smtClean="0"/>
              <a:t> </a:t>
            </a:r>
            <a:r>
              <a:rPr lang="ru-RU" b="1" dirty="0" err="1" smtClean="0"/>
              <a:t>өчен сайлаган</a:t>
            </a:r>
            <a:r>
              <a:rPr lang="ru-RU" b="1" dirty="0" smtClean="0"/>
              <a:t> </a:t>
            </a:r>
            <a:r>
              <a:rPr lang="ru-RU" b="1" dirty="0" err="1" smtClean="0"/>
              <a:t>егет</a:t>
            </a:r>
            <a:r>
              <a:rPr lang="ru-RU" b="1" dirty="0" smtClean="0"/>
              <a:t>. </a:t>
            </a:r>
            <a:r>
              <a:rPr lang="ru-RU" b="1" dirty="0" err="1" smtClean="0"/>
              <a:t>Боларның барысы</a:t>
            </a:r>
            <a:r>
              <a:rPr lang="ru-RU" b="1" dirty="0" smtClean="0"/>
              <a:t> да — </a:t>
            </a:r>
            <a:r>
              <a:rPr lang="ru-RU" b="1" dirty="0" err="1" smtClean="0"/>
              <a:t>Ләбибнең өлгергән язучы</a:t>
            </a:r>
            <a:r>
              <a:rPr lang="ru-RU" b="1" dirty="0" smtClean="0"/>
              <a:t> </a:t>
            </a:r>
            <a:r>
              <a:rPr lang="ru-RU" b="1" dirty="0" err="1" smtClean="0"/>
              <a:t>икәненә дәлил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Рабит</a:t>
            </a:r>
            <a:r>
              <a:rPr lang="ru-RU" b="1" dirty="0" smtClean="0"/>
              <a:t> </a:t>
            </a:r>
            <a:r>
              <a:rPr lang="ru-RU" b="1" dirty="0" err="1" smtClean="0"/>
              <a:t>Батулла</a:t>
            </a:r>
            <a:r>
              <a:rPr lang="ru-RU" b="1" dirty="0" smtClean="0"/>
              <a:t>, </a:t>
            </a:r>
            <a:r>
              <a:rPr lang="ru-RU" b="1" dirty="0" err="1" smtClean="0"/>
              <a:t>язучы</a:t>
            </a:r>
            <a:r>
              <a:rPr lang="ru-RU" b="1" dirty="0" smtClean="0"/>
              <a:t>. 1989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Басма </a:t>
            </a:r>
            <a:r>
              <a:rPr lang="ru-RU" sz="2800" dirty="0" err="1"/>
              <a:t>китаплары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Яңгырның </a:t>
            </a:r>
            <a:r>
              <a:rPr lang="ru-RU" dirty="0" smtClean="0"/>
              <a:t>ял </a:t>
            </a:r>
            <a:r>
              <a:rPr lang="ru-RU" dirty="0" err="1" smtClean="0"/>
              <a:t>көне</a:t>
            </a:r>
            <a:r>
              <a:rPr lang="ru-RU" dirty="0" smtClean="0"/>
              <a:t>: </a:t>
            </a:r>
            <a:r>
              <a:rPr lang="ru-RU" dirty="0" err="1" smtClean="0"/>
              <a:t>Шигырьләр</a:t>
            </a:r>
            <a:r>
              <a:rPr lang="ru-RU" dirty="0" smtClean="0"/>
              <a:t>.— Казан: Татар. кит. </a:t>
            </a:r>
            <a:r>
              <a:rPr lang="ru-RU" dirty="0" err="1" smtClean="0"/>
              <a:t>нәшр., </a:t>
            </a:r>
            <a:r>
              <a:rPr lang="ru-RU" dirty="0" smtClean="0"/>
              <a:t>1988.— 20 б.— 25 000.</a:t>
            </a:r>
          </a:p>
          <a:p>
            <a:r>
              <a:rPr lang="ru-RU" dirty="0" smtClean="0"/>
              <a:t>Транзистор </a:t>
            </a:r>
            <a:r>
              <a:rPr lang="ru-RU" dirty="0" err="1" smtClean="0"/>
              <a:t>үч </a:t>
            </a:r>
            <a:r>
              <a:rPr lang="ru-RU" dirty="0" smtClean="0"/>
              <a:t>ала: </a:t>
            </a:r>
            <a:r>
              <a:rPr lang="ru-RU" dirty="0" err="1" smtClean="0"/>
              <a:t>Шаян</a:t>
            </a:r>
            <a:r>
              <a:rPr lang="ru-RU" dirty="0" smtClean="0"/>
              <a:t> </a:t>
            </a:r>
            <a:r>
              <a:rPr lang="ru-RU" dirty="0" err="1" smtClean="0"/>
              <a:t>хикәяләр.— </a:t>
            </a:r>
            <a:r>
              <a:rPr lang="ru-RU" dirty="0" smtClean="0"/>
              <a:t>Казан: Татар. кит. </a:t>
            </a:r>
            <a:r>
              <a:rPr lang="ru-RU" dirty="0" err="1" smtClean="0"/>
              <a:t>нәшр., </a:t>
            </a:r>
            <a:r>
              <a:rPr lang="ru-RU" dirty="0" smtClean="0"/>
              <a:t>1989.— 64 б.— 27000.</a:t>
            </a:r>
          </a:p>
          <a:p>
            <a:r>
              <a:rPr lang="ru-RU" dirty="0" err="1" smtClean="0"/>
              <a:t>Күрше тавыгы</a:t>
            </a:r>
            <a:r>
              <a:rPr lang="ru-RU" dirty="0" smtClean="0"/>
              <a:t>: </a:t>
            </a:r>
            <a:r>
              <a:rPr lang="ru-RU" dirty="0" err="1" smtClean="0"/>
              <a:t>Эпиграммалар</a:t>
            </a:r>
            <a:r>
              <a:rPr lang="ru-RU" dirty="0" smtClean="0"/>
              <a:t>, </a:t>
            </a:r>
            <a:r>
              <a:rPr lang="ru-RU" dirty="0" err="1" smtClean="0"/>
              <a:t>пародияләр.— </a:t>
            </a:r>
            <a:r>
              <a:rPr lang="ru-RU" dirty="0" smtClean="0"/>
              <a:t>Казан: Татар, кит. </a:t>
            </a:r>
            <a:r>
              <a:rPr lang="ru-RU" dirty="0" err="1" smtClean="0"/>
              <a:t>нәшр., </a:t>
            </a:r>
            <a:r>
              <a:rPr lang="ru-RU" dirty="0" smtClean="0"/>
              <a:t>1990.— 120 б.— 15000.</a:t>
            </a:r>
          </a:p>
          <a:p>
            <a:r>
              <a:rPr lang="ru-RU" dirty="0" err="1" smtClean="0"/>
              <a:t>Тәгәрмәчле </a:t>
            </a:r>
            <a:r>
              <a:rPr lang="ru-RU" dirty="0" smtClean="0"/>
              <a:t>чана: </a:t>
            </a:r>
            <a:r>
              <a:rPr lang="ru-RU" dirty="0" err="1" smtClean="0"/>
              <a:t>Әкиятләр, мәзәкләр.— </a:t>
            </a:r>
            <a:r>
              <a:rPr lang="ru-RU" dirty="0" smtClean="0"/>
              <a:t>Казан: Татар. кит. </a:t>
            </a:r>
            <a:r>
              <a:rPr lang="ru-RU" dirty="0" err="1" smtClean="0"/>
              <a:t>нәшр., </a:t>
            </a:r>
            <a:r>
              <a:rPr lang="ru-RU" dirty="0" smtClean="0"/>
              <a:t>1993. — 95 б.— 50 000.</a:t>
            </a:r>
          </a:p>
          <a:p>
            <a:r>
              <a:rPr lang="ru-RU" dirty="0" smtClean="0"/>
              <a:t>Сине </a:t>
            </a:r>
            <a:r>
              <a:rPr lang="ru-RU" dirty="0" err="1" smtClean="0"/>
              <a:t>генә сөям</a:t>
            </a:r>
            <a:r>
              <a:rPr lang="ru-RU" dirty="0" smtClean="0"/>
              <a:t>: Лирик </a:t>
            </a:r>
            <a:r>
              <a:rPr lang="ru-RU" dirty="0" err="1" smtClean="0"/>
              <a:t>һәм </a:t>
            </a:r>
            <a:r>
              <a:rPr lang="ru-RU" dirty="0" smtClean="0"/>
              <a:t>публицистик </a:t>
            </a:r>
            <a:r>
              <a:rPr lang="ru-RU" dirty="0" err="1" smtClean="0"/>
              <a:t>шигырьләр</a:t>
            </a:r>
            <a:r>
              <a:rPr lang="ru-RU" dirty="0" smtClean="0"/>
              <a:t>. — Казан: Татар. кит. </a:t>
            </a:r>
            <a:r>
              <a:rPr lang="ru-RU" dirty="0" err="1" smtClean="0"/>
              <a:t>нәшр., </a:t>
            </a:r>
            <a:r>
              <a:rPr lang="ru-RU" dirty="0" smtClean="0"/>
              <a:t>1997.— 176 б.— 3000.</a:t>
            </a:r>
          </a:p>
          <a:p>
            <a:r>
              <a:rPr lang="ru-RU" dirty="0" err="1" smtClean="0"/>
              <a:t>Таһир маҗаралары: Комикслар</a:t>
            </a:r>
            <a:r>
              <a:rPr lang="ru-RU" dirty="0" smtClean="0"/>
              <a:t>.— Казан: Татар. кит. </a:t>
            </a:r>
            <a:r>
              <a:rPr lang="ru-RU" dirty="0" err="1" smtClean="0"/>
              <a:t>нәшр., </a:t>
            </a:r>
            <a:r>
              <a:rPr lang="ru-RU" dirty="0" smtClean="0"/>
              <a:t>2000.— 20 б.</a:t>
            </a:r>
          </a:p>
          <a:p>
            <a:r>
              <a:rPr lang="ru-RU" dirty="0" err="1" smtClean="0"/>
              <a:t>Кояшны</a:t>
            </a:r>
            <a:r>
              <a:rPr lang="ru-RU" dirty="0" smtClean="0"/>
              <a:t> </a:t>
            </a:r>
            <a:r>
              <a:rPr lang="ru-RU" dirty="0" err="1" smtClean="0"/>
              <a:t>кочкан</a:t>
            </a:r>
            <a:r>
              <a:rPr lang="ru-RU" dirty="0" smtClean="0"/>
              <a:t> </a:t>
            </a:r>
            <a:r>
              <a:rPr lang="ru-RU" dirty="0" err="1" smtClean="0"/>
              <a:t>малай</a:t>
            </a:r>
            <a:r>
              <a:rPr lang="ru-RU" dirty="0" smtClean="0"/>
              <a:t>: </a:t>
            </a:r>
            <a:r>
              <a:rPr lang="ru-RU" dirty="0" err="1" smtClean="0"/>
              <a:t>Шигырьләр, җырлар, әкиятләр, пьесалар</a:t>
            </a:r>
            <a:r>
              <a:rPr lang="ru-RU" dirty="0" smtClean="0"/>
              <a:t>.— Казан: </a:t>
            </a:r>
            <a:r>
              <a:rPr lang="ru-RU" dirty="0" err="1" smtClean="0"/>
              <a:t>«Мәгариф» нәшр., </a:t>
            </a:r>
            <a:r>
              <a:rPr lang="ru-RU" dirty="0" smtClean="0"/>
              <a:t>2004.— 303 б.— 3000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i="1" dirty="0" err="1" smtClean="0"/>
              <a:t>Ләбиб Лерон</a:t>
            </a:r>
            <a:r>
              <a:rPr lang="ru-RU" sz="2000" b="1" i="1" dirty="0" smtClean="0"/>
              <a:t> — Татарстан </a:t>
            </a:r>
            <a:r>
              <a:rPr lang="ru-RU" sz="2000" b="1" i="1" dirty="0" err="1" smtClean="0"/>
              <a:t>Язучылар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берлегенең Шәйхи Маннур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исемендәге </a:t>
            </a:r>
            <a:r>
              <a:rPr lang="ru-RU" sz="2000" b="1" i="1" dirty="0" smtClean="0"/>
              <a:t>(1994) </a:t>
            </a:r>
            <a:r>
              <a:rPr lang="ru-RU" sz="2000" b="1" i="1" dirty="0" err="1" smtClean="0"/>
              <a:t>һәм </a:t>
            </a:r>
            <a:r>
              <a:rPr lang="ru-RU" sz="2000" b="1" i="1" dirty="0" smtClean="0"/>
              <a:t>Абдулла </a:t>
            </a:r>
            <a:r>
              <a:rPr lang="ru-RU" sz="2000" b="1" i="1" dirty="0" err="1" smtClean="0"/>
              <a:t>Алиш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исемендәге </a:t>
            </a:r>
            <a:r>
              <a:rPr lang="ru-RU" sz="2000" b="1" i="1" dirty="0" smtClean="0"/>
              <a:t>(2000) </a:t>
            </a:r>
            <a:r>
              <a:rPr lang="ru-RU" sz="2000" b="1" i="1" dirty="0" err="1" smtClean="0"/>
              <a:t>премияләре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Муса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Җәлил премиясе</a:t>
            </a:r>
            <a:r>
              <a:rPr lang="ru-RU" sz="2000" b="1" i="1" dirty="0" smtClean="0"/>
              <a:t> (2007) лауреаты.</a:t>
            </a:r>
            <a:endParaRPr lang="ru-RU" sz="2000" b="1" i="1" dirty="0"/>
          </a:p>
        </p:txBody>
      </p:sp>
      <p:pic>
        <p:nvPicPr>
          <p:cNvPr id="5" name="Picture 2" descr="http://cs308231.vk.me/v308231704/5de5/XoXHc9BZQs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734" b="1673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647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Без сабыйлар иленнән бит...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3.gstatic.com/images?q=tbn:ANd9GcQ4umM-qBuCQRtO9P4hfDoWe6BnzEz0xESEmCcPh4INbgpPmy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8390"/>
            <a:ext cx="9144000" cy="72463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548680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b="1" dirty="0" smtClean="0"/>
              <a:t>Күтәрелә сүз кояшы</a:t>
            </a:r>
          </a:p>
          <a:p>
            <a:r>
              <a:rPr lang="tt-RU" sz="3200" b="1" dirty="0" smtClean="0"/>
              <a:t>Кешелек дәверенә.</a:t>
            </a:r>
          </a:p>
          <a:p>
            <a:r>
              <a:rPr lang="tt-RU" sz="3200" b="1" dirty="0" smtClean="0"/>
              <a:t>Әрнүле җан кайтавазы </a:t>
            </a:r>
          </a:p>
          <a:p>
            <a:r>
              <a:rPr lang="tt-RU" sz="3200" b="1" dirty="0" smtClean="0"/>
              <a:t>Шигырьгә әверелә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i="1" dirty="0" smtClean="0"/>
              <a:t>Балачак илендә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1" i="1" dirty="0" err="1" smtClean="0"/>
              <a:t>Ул</a:t>
            </a:r>
            <a:r>
              <a:rPr lang="ru-RU" sz="7200" b="1" i="1" dirty="0" smtClean="0"/>
              <a:t> 1961 </a:t>
            </a:r>
            <a:r>
              <a:rPr lang="ru-RU" sz="7200" b="1" i="1" dirty="0" err="1" smtClean="0"/>
              <a:t>нче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елның </a:t>
            </a:r>
            <a:r>
              <a:rPr lang="ru-RU" sz="7200" b="1" i="1" dirty="0" smtClean="0"/>
              <a:t>11 </a:t>
            </a:r>
            <a:r>
              <a:rPr lang="ru-RU" sz="7200" b="1" i="1" dirty="0" err="1" smtClean="0"/>
              <a:t>нче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ноябрендә Татарстанның Мөслим </a:t>
            </a:r>
            <a:r>
              <a:rPr lang="ru-RU" sz="7200" b="1" i="1" dirty="0" smtClean="0"/>
              <a:t>районы </a:t>
            </a:r>
            <a:r>
              <a:rPr lang="ru-RU" sz="7200" b="1" i="1" dirty="0" err="1" smtClean="0"/>
              <a:t>Түреш авылында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дөньяга килә</a:t>
            </a:r>
            <a:r>
              <a:rPr lang="ru-RU" sz="7200" b="1" i="1" dirty="0" smtClean="0"/>
              <a:t>. Бала </a:t>
            </a:r>
            <a:r>
              <a:rPr lang="ru-RU" sz="7200" b="1" i="1" dirty="0" err="1" smtClean="0"/>
              <a:t>чагы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Актаныш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районының </a:t>
            </a:r>
            <a:r>
              <a:rPr lang="ru-RU" sz="7200" b="1" i="1" dirty="0" smtClean="0"/>
              <a:t>Олы </a:t>
            </a:r>
            <a:r>
              <a:rPr lang="ru-RU" sz="7200" b="1" i="1" dirty="0" err="1" smtClean="0"/>
              <a:t>Имән авылында</a:t>
            </a:r>
            <a:r>
              <a:rPr lang="ru-RU" sz="7200" b="1" i="1" dirty="0" smtClean="0"/>
              <a:t> уза. </a:t>
            </a:r>
            <a:r>
              <a:rPr lang="ru-RU" sz="7200" b="1" i="1" dirty="0" err="1" smtClean="0"/>
              <a:t>Ләбиб шул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авылның эшчән, күркәм кешеләренә, гүзәл табигатенә </a:t>
            </a:r>
            <a:r>
              <a:rPr lang="ru-RU" sz="7200" b="1" i="1" dirty="0" smtClean="0"/>
              <a:t>— </a:t>
            </a:r>
            <a:r>
              <a:rPr lang="ru-RU" sz="7200" b="1" i="1" dirty="0" err="1" smtClean="0"/>
              <a:t>Ташлытауга</a:t>
            </a:r>
            <a:r>
              <a:rPr lang="ru-RU" sz="7200" b="1" i="1" dirty="0" smtClean="0"/>
              <a:t>, </a:t>
            </a:r>
            <a:r>
              <a:rPr lang="ru-RU" sz="7200" b="1" i="1" dirty="0" err="1" smtClean="0"/>
              <a:t>Шәүлегән болынына</a:t>
            </a:r>
            <a:r>
              <a:rPr lang="ru-RU" sz="7200" b="1" i="1" dirty="0" smtClean="0"/>
              <a:t>, </a:t>
            </a:r>
            <a:r>
              <a:rPr lang="ru-RU" sz="7200" b="1" i="1" dirty="0" err="1" smtClean="0"/>
              <a:t>Асаба</a:t>
            </a:r>
            <a:r>
              <a:rPr lang="ru-RU" sz="7200" b="1" i="1" dirty="0" smtClean="0"/>
              <a:t>, </a:t>
            </a:r>
            <a:r>
              <a:rPr lang="ru-RU" sz="7200" b="1" i="1" dirty="0" err="1" smtClean="0"/>
              <a:t>Таллык</a:t>
            </a:r>
            <a:r>
              <a:rPr lang="ru-RU" sz="7200" b="1" i="1" dirty="0" smtClean="0"/>
              <a:t>, </a:t>
            </a:r>
            <a:r>
              <a:rPr lang="ru-RU" sz="7200" b="1" i="1" dirty="0" err="1" smtClean="0"/>
              <a:t>Умарталык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әрәмәләренә, </a:t>
            </a:r>
            <a:r>
              <a:rPr lang="ru-RU" sz="7200" b="1" i="1" dirty="0" smtClean="0"/>
              <a:t>Кызыл </a:t>
            </a:r>
            <a:r>
              <a:rPr lang="ru-RU" sz="7200" b="1" i="1" dirty="0" err="1" smtClean="0"/>
              <a:t>Төбәк җиләклегенә</a:t>
            </a:r>
            <a:r>
              <a:rPr lang="ru-RU" sz="7200" b="1" i="1" dirty="0" smtClean="0"/>
              <a:t>, </a:t>
            </a:r>
            <a:r>
              <a:rPr lang="ru-RU" sz="7200" b="1" i="1" dirty="0" err="1" smtClean="0"/>
              <a:t>Атнаш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чишмәсенә сокланып</a:t>
            </a:r>
            <a:r>
              <a:rPr lang="ru-RU" sz="7200" b="1" i="1" dirty="0" smtClean="0"/>
              <a:t> </a:t>
            </a:r>
            <a:r>
              <a:rPr lang="ru-RU" sz="7200" b="1" i="1" dirty="0" err="1" smtClean="0"/>
              <a:t>үсә</a:t>
            </a:r>
            <a:r>
              <a:rPr lang="ru-RU" sz="7200" b="1" i="1" dirty="0" smtClean="0"/>
              <a:t>.</a:t>
            </a:r>
          </a:p>
          <a:p>
            <a:endParaRPr lang="ru-RU" dirty="0"/>
          </a:p>
        </p:txBody>
      </p:sp>
      <p:pic>
        <p:nvPicPr>
          <p:cNvPr id="7" name="Picture 2" descr="http://cs406423.vk.me/v406423704/6f38/slCTV9HwQX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486" b="16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1969-1979 </a:t>
            </a:r>
            <a:r>
              <a:rPr lang="ru-RU" b="1" i="1" dirty="0" err="1" smtClean="0"/>
              <a:t>елларда</a:t>
            </a:r>
            <a:r>
              <a:rPr lang="ru-RU" b="1" i="1" dirty="0" smtClean="0"/>
              <a:t> Олы </a:t>
            </a:r>
            <a:r>
              <a:rPr lang="ru-RU" b="1" i="1" dirty="0" err="1" smtClean="0"/>
              <a:t>Имәннең башлангыч</a:t>
            </a:r>
            <a:r>
              <a:rPr lang="ru-RU" b="1" i="1" dirty="0" smtClean="0"/>
              <a:t>, </a:t>
            </a:r>
            <a:r>
              <a:rPr lang="ru-RU" b="1" i="1" dirty="0" err="1" smtClean="0"/>
              <a:t>Югары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Яхшыйның сигезьеллык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мәктәпләрендә</a:t>
            </a:r>
            <a:r>
              <a:rPr lang="ru-RU" b="1" i="1" dirty="0" smtClean="0"/>
              <a:t>, Киров </a:t>
            </a:r>
            <a:r>
              <a:rPr lang="ru-RU" b="1" i="1" dirty="0" err="1" smtClean="0"/>
              <a:t>авылының урта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мәктәбендә белем</a:t>
            </a:r>
            <a:r>
              <a:rPr lang="ru-RU" b="1" i="1" dirty="0" smtClean="0"/>
              <a:t> ала. 1979елда Казан </a:t>
            </a:r>
            <a:r>
              <a:rPr lang="ru-RU" b="1" i="1" dirty="0" err="1" smtClean="0"/>
              <a:t>дәүләт универститетының тарих-филология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факультетына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укырга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керә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5" name="Picture 2" descr="http://cs406423.vk.me/v406423704/6f6e/7276d_BS_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294" b="829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t-RU" b="0" dirty="0" smtClean="0"/>
              <a:t>Студент еллары</a:t>
            </a:r>
            <a:endParaRPr lang="ru-RU" b="0" dirty="0"/>
          </a:p>
        </p:txBody>
      </p:sp>
      <p:pic>
        <p:nvPicPr>
          <p:cNvPr id="8" name="Picture 2" descr="http://cs308231.vk.me/v308231704/5cef/lOskonls1w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556792"/>
            <a:ext cx="3528392" cy="455276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Казан </a:t>
            </a:r>
            <a:r>
              <a:rPr lang="ru-RU" sz="3200" b="1" i="1" dirty="0" err="1" smtClean="0"/>
              <a:t>дәүләт университе</a:t>
            </a:r>
            <a:r>
              <a:rPr lang="ru-RU" sz="3200" b="1" i="1" dirty="0" smtClean="0"/>
              <a:t>-</a:t>
            </a:r>
          </a:p>
          <a:p>
            <a:pPr>
              <a:buNone/>
            </a:pPr>
            <a:r>
              <a:rPr lang="ru-RU" sz="3200" b="1" i="1" dirty="0" smtClean="0"/>
              <a:t>    </a:t>
            </a:r>
            <a:r>
              <a:rPr lang="ru-RU" sz="3200" b="1" i="1" dirty="0" err="1" smtClean="0"/>
              <a:t>тының  </a:t>
            </a:r>
            <a:r>
              <a:rPr lang="ru-RU" sz="3200" b="1" i="1" dirty="0" smtClean="0"/>
              <a:t>журналистика </a:t>
            </a:r>
            <a:r>
              <a:rPr lang="ru-RU" sz="3200" b="1" i="1" dirty="0" err="1" smtClean="0"/>
              <a:t>бүлеген</a:t>
            </a:r>
            <a:r>
              <a:rPr lang="ru-RU" sz="3200" b="1" i="1" dirty="0" smtClean="0"/>
              <a:t> </a:t>
            </a:r>
          </a:p>
          <a:p>
            <a:pPr>
              <a:buNone/>
            </a:pPr>
            <a:r>
              <a:rPr lang="ru-RU" sz="3200" b="1" i="1" dirty="0" smtClean="0"/>
              <a:t>1984 </a:t>
            </a:r>
            <a:r>
              <a:rPr lang="ru-RU" sz="3200" b="1" i="1" dirty="0" err="1" smtClean="0"/>
              <a:t>нче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елда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тәмамлый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i="1" dirty="0" err="1" smtClean="0"/>
              <a:t>Университетта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укыган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елларында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ук</a:t>
            </a:r>
            <a:r>
              <a:rPr lang="ru-RU" sz="2000" i="1" dirty="0" smtClean="0"/>
              <a:t> «</a:t>
            </a:r>
            <a:r>
              <a:rPr lang="ru-RU" sz="2000" i="1" dirty="0" err="1" smtClean="0"/>
              <a:t>Яшь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ленинчы</a:t>
            </a:r>
            <a:r>
              <a:rPr lang="ru-RU" sz="2000" i="1" dirty="0" smtClean="0"/>
              <a:t>» </a:t>
            </a:r>
            <a:r>
              <a:rPr lang="ru-RU" sz="2000" i="1" dirty="0" err="1" smtClean="0"/>
              <a:t>(хәзерге </a:t>
            </a:r>
            <a:r>
              <a:rPr lang="ru-RU" sz="2000" i="1" dirty="0" smtClean="0"/>
              <a:t>«Сабантуй»)</a:t>
            </a:r>
            <a:r>
              <a:rPr lang="ru-RU" sz="2000" i="1" dirty="0" err="1" smtClean="0"/>
              <a:t>газетасы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редакциясендә эшли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башлый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4" name="Picture 2" descr="http://cs406423.vk.me/v406423704/6fec/Yn235a9Nn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96" y="1609725"/>
            <a:ext cx="6623008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1986—1988 </a:t>
            </a:r>
            <a:r>
              <a:rPr lang="ru-RU" sz="2000" i="1" dirty="0" err="1" smtClean="0"/>
              <a:t>елларда</a:t>
            </a:r>
            <a:r>
              <a:rPr lang="ru-RU" sz="2000" i="1" dirty="0" smtClean="0"/>
              <a:t> Татарстан </a:t>
            </a:r>
            <a:r>
              <a:rPr lang="ru-RU" sz="2000" i="1" dirty="0" err="1" smtClean="0"/>
              <a:t>Язучылар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берлегендә </a:t>
            </a:r>
            <a:r>
              <a:rPr lang="ru-RU" sz="2000" i="1" dirty="0" smtClean="0"/>
              <a:t>СССР </a:t>
            </a:r>
            <a:r>
              <a:rPr lang="ru-RU" sz="2000" i="1" dirty="0" err="1" smtClean="0"/>
              <a:t>Әдәби фондының </a:t>
            </a:r>
            <a:r>
              <a:rPr lang="ru-RU" sz="2000" i="1" dirty="0" smtClean="0"/>
              <a:t>Татарстан </a:t>
            </a:r>
            <a:r>
              <a:rPr lang="ru-RU" sz="2000" i="1" dirty="0" err="1" smtClean="0"/>
              <a:t>бүлеге </a:t>
            </a:r>
            <a:r>
              <a:rPr lang="ru-RU" sz="2000" i="1" dirty="0" smtClean="0"/>
              <a:t>директоры </a:t>
            </a:r>
            <a:r>
              <a:rPr lang="ru-RU" sz="2000" i="1" dirty="0" err="1" smtClean="0"/>
              <a:t>вазифасын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башкара</a:t>
            </a:r>
            <a:endParaRPr lang="ru-RU" sz="2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i="1" dirty="0" err="1" smtClean="0"/>
              <a:t>Берара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янә </a:t>
            </a:r>
            <a:r>
              <a:rPr lang="ru-RU" sz="2000" b="1" i="1" dirty="0" smtClean="0"/>
              <a:t>«</a:t>
            </a:r>
            <a:r>
              <a:rPr lang="ru-RU" sz="2000" b="1" i="1" dirty="0" err="1" smtClean="0"/>
              <a:t>Яшь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ленинчы</a:t>
            </a:r>
            <a:r>
              <a:rPr lang="ru-RU" sz="2000" b="1" i="1" dirty="0" smtClean="0"/>
              <a:t>» </a:t>
            </a:r>
            <a:r>
              <a:rPr lang="ru-RU" sz="2000" b="1" i="1" dirty="0" err="1" smtClean="0"/>
              <a:t>газетасы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редакциясендә әдәбият-сәнгать бүлеге мөдире, </a:t>
            </a:r>
            <a:r>
              <a:rPr lang="ru-RU" sz="2000" b="1" i="1" dirty="0" smtClean="0"/>
              <a:t>Татарстан </a:t>
            </a:r>
            <a:r>
              <a:rPr lang="ru-RU" sz="2000" b="1" i="1" dirty="0" err="1" smtClean="0"/>
              <a:t>телевидениесенең балалар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өчен тапшырулар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редакциясендә мөхәррир булып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эшләп </a:t>
            </a:r>
            <a:r>
              <a:rPr lang="ru-RU" sz="2000" b="1" i="1" dirty="0" smtClean="0"/>
              <a:t>ала.</a:t>
            </a:r>
            <a:endParaRPr lang="ru-RU" sz="2000" b="1" i="1" dirty="0"/>
          </a:p>
        </p:txBody>
      </p:sp>
      <p:pic>
        <p:nvPicPr>
          <p:cNvPr id="6" name="Picture 2" descr="http://cs406423.vk.me/v406423704/6f89/u5FYpH3l8l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928" b="129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err="1"/>
              <a:t>Ләбиб Леронның аерым</a:t>
            </a:r>
            <a:r>
              <a:rPr lang="ru-RU" dirty="0"/>
              <a:t> </a:t>
            </a:r>
            <a:r>
              <a:rPr lang="ru-RU" dirty="0" err="1"/>
              <a:t>әсәрләре </a:t>
            </a:r>
            <a:r>
              <a:rPr lang="ru-RU" dirty="0"/>
              <a:t>рус </a:t>
            </a:r>
            <a:r>
              <a:rPr lang="ru-RU" dirty="0" err="1"/>
              <a:t>теленә дә тәрҗемә ителгән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cs308231.vk.me/v308231704/5cfd/PpQfvguAiG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453" y="2133600"/>
            <a:ext cx="2960493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1024</Words>
  <Application>Microsoft Office PowerPoint</Application>
  <PresentationFormat>Экран (4:3)</PresentationFormat>
  <Paragraphs>86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Бүләк булсын әле бу Күптәнге дус Ләбибкә- Үзе шаян, үзе усал Һәм талантлы әдипкә. ФӘННҮР САФИН.</vt:lpstr>
      <vt:lpstr>Ләбиб Лерон </vt:lpstr>
      <vt:lpstr>Без сабыйлар иленнән бит...</vt:lpstr>
      <vt:lpstr>Балачак илендә</vt:lpstr>
      <vt:lpstr>Слайд 5</vt:lpstr>
      <vt:lpstr>Студент еллары</vt:lpstr>
      <vt:lpstr>Университетта укыган елларында ук «Яшь ленинчы» (хәзерге «Сабантуй»)газетасы редакциясендә эшли башлый.</vt:lpstr>
      <vt:lpstr>1986—1988 елларда Татарстан Язучылар берлегендә СССР Әдәби фондының Татарстан бүлеге директоры вазифасын башкара</vt:lpstr>
      <vt:lpstr>  Ләбиб Леронның аерым әсәрләре рус теленә дә тәрҗемә ителгән. </vt:lpstr>
      <vt:lpstr>Ләбиб Лерон гаиләсе белән</vt:lpstr>
      <vt:lpstr>Слайд 11</vt:lpstr>
      <vt:lpstr>Без табышкан көн</vt:lpstr>
      <vt:lpstr>милләттәшкә</vt:lpstr>
      <vt:lpstr>1989 елдан бирле ул — балалар өчен яңа чыга башлаган «Салават күпере» журналында әдәбият-сәнгать бүлеге мөхәррире хезмәтендә эшли. </vt:lpstr>
      <vt:lpstr>Ләбиб – балалар әдәбияты өчен җан атучы шагыйрь, җитди шәхес. </vt:lpstr>
      <vt:lpstr>Ләбиб Лерон әдәбиятның төрле жанрларында балалар өчен дә, өлкәннәр өчен дә бердәй актив яза.</vt:lpstr>
      <vt:lpstr>Татар телевединесендә викторинада катнашкач</vt:lpstr>
      <vt:lpstr>Слайд 18</vt:lpstr>
      <vt:lpstr>Слайд 19</vt:lpstr>
      <vt:lpstr>“Бакчада мин җаным-тәнем белән ял итәм,”- ди ул... </vt:lpstr>
      <vt:lpstr>Гаиләм – җан рәхәтем</vt:lpstr>
      <vt:lpstr>Ләбиб Леронның әдәби иҗаты турында фикерләр</vt:lpstr>
      <vt:lpstr>Ләбиб Лерон әдәбиятның төрле жанрларында балалар өчен дә, өлкәннәр өчен дә бердәй актив яза.</vt:lpstr>
      <vt:lpstr>Ләбиб Лерон- халкыбыз горурлыгы  </vt:lpstr>
      <vt:lpstr>Ләбиб Леронның әдәби иҗаты турында фикерләр</vt:lpstr>
      <vt:lpstr>Язучы юмор-сатира жанрында да  яратып эшли</vt:lpstr>
      <vt:lpstr>Бүгенге көндә Ләбиб Лерон “Безнең мирас” исемле  журналның баш мөхәррире булып хезмәт куя. </vt:lpstr>
      <vt:lpstr>Басма китаплары </vt:lpstr>
      <vt:lpstr>Слайд 29</vt:lpstr>
      <vt:lpstr>Слайд 30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32</cp:revision>
  <dcterms:created xsi:type="dcterms:W3CDTF">2015-03-29T15:32:40Z</dcterms:created>
  <dcterms:modified xsi:type="dcterms:W3CDTF">2015-03-31T17:47:33Z</dcterms:modified>
</cp:coreProperties>
</file>