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3" r:id="rId2"/>
    <p:sldId id="256" r:id="rId3"/>
    <p:sldId id="257" r:id="rId4"/>
    <p:sldId id="259" r:id="rId5"/>
    <p:sldId id="258" r:id="rId6"/>
    <p:sldId id="260" r:id="rId7"/>
    <p:sldId id="269" r:id="rId8"/>
    <p:sldId id="262" r:id="rId9"/>
    <p:sldId id="263" r:id="rId10"/>
    <p:sldId id="264" r:id="rId11"/>
    <p:sldId id="270" r:id="rId12"/>
    <p:sldId id="271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9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9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7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8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5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6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2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4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0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5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8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9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4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A0B2-D530-48B9-B875-34150BAD9C19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7CCC-CAB8-4433-A347-C5C5A9E3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02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75" y="353291"/>
            <a:ext cx="9613861" cy="465512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специальное (коррекционное) образовательное учреждение для обучающихся, воспитанников с ограниченными возможностями здоровья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«Специальная (коррекционная) общеобразовательная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школа-интернат  № 9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вида»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7220" y="2452255"/>
            <a:ext cx="5714981" cy="4655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2083" y="5316967"/>
            <a:ext cx="5932830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white"/>
                </a:solidFill>
              </a:rPr>
              <a:t>5 класс, классный </a:t>
            </a:r>
            <a:r>
              <a:rPr lang="ru-RU" sz="2400" dirty="0" smtClean="0">
                <a:solidFill>
                  <a:prstClr val="white"/>
                </a:solidFill>
              </a:rPr>
              <a:t>руководитель: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Мазитова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smtClean="0">
                <a:solidFill>
                  <a:prstClr val="white"/>
                </a:solidFill>
              </a:rPr>
              <a:t>Разина </a:t>
            </a:r>
            <a:r>
              <a:rPr lang="ru-RU" sz="2400" dirty="0" err="1" smtClean="0">
                <a:solidFill>
                  <a:prstClr val="white"/>
                </a:solidFill>
              </a:rPr>
              <a:t>Хиялетдиновна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9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365125"/>
            <a:ext cx="3699163" cy="241963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Леня </a:t>
            </a:r>
            <a:br>
              <a:rPr lang="ru-RU" sz="5400" dirty="0" smtClean="0"/>
            </a:br>
            <a:r>
              <a:rPr lang="ru-RU" sz="5400" dirty="0" smtClean="0"/>
              <a:t>Голиков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4" y="34497"/>
            <a:ext cx="7024255" cy="6532558"/>
          </a:xfrm>
        </p:spPr>
      </p:pic>
    </p:spTree>
    <p:extLst>
      <p:ext uri="{BB962C8B-B14F-4D97-AF65-F5344CB8AC3E}">
        <p14:creationId xmlns:p14="http://schemas.microsoft.com/office/powerpoint/2010/main" val="33795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6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330957" y="466509"/>
            <a:ext cx="4698358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800" dirty="0"/>
              <a:t>Минута молчания…</a:t>
            </a:r>
          </a:p>
          <a:p>
            <a:pPr marL="0" indent="0" eaLnBrk="1" hangingPunct="1">
              <a:buNone/>
            </a:pPr>
            <a:r>
              <a:rPr lang="ru-RU" sz="2800" dirty="0"/>
              <a:t>Склонитесь, и млад, и стар. </a:t>
            </a:r>
          </a:p>
          <a:p>
            <a:pPr marL="0" indent="0" eaLnBrk="1" hangingPunct="1">
              <a:buNone/>
            </a:pPr>
            <a:r>
              <a:rPr lang="ru-RU" sz="2800" dirty="0"/>
              <a:t>В честь тех, кто за счастье,</a:t>
            </a:r>
          </a:p>
          <a:p>
            <a:pPr marL="0" indent="0" eaLnBrk="1" hangingPunct="1">
              <a:buNone/>
            </a:pPr>
            <a:r>
              <a:rPr lang="ru-RU" sz="2800" dirty="0"/>
              <a:t>Кто жизнь, ради жизни отдал.</a:t>
            </a:r>
          </a:p>
          <a:p>
            <a:pPr marL="0" indent="0" eaLnBrk="1" hangingPunct="1">
              <a:buNone/>
            </a:pPr>
            <a:r>
              <a:rPr lang="ru-RU" sz="2800" dirty="0"/>
              <a:t>В больших городах</a:t>
            </a:r>
          </a:p>
          <a:p>
            <a:pPr marL="0" indent="0" eaLnBrk="1" hangingPunct="1">
              <a:buNone/>
            </a:pPr>
            <a:r>
              <a:rPr lang="ru-RU" sz="2800" dirty="0"/>
              <a:t>И на малых заставах</a:t>
            </a:r>
          </a:p>
          <a:p>
            <a:pPr marL="0" indent="0" eaLnBrk="1" hangingPunct="1">
              <a:buNone/>
            </a:pPr>
            <a:r>
              <a:rPr lang="ru-RU" sz="2800" dirty="0"/>
              <a:t>Живым в назиданье.</a:t>
            </a:r>
          </a:p>
          <a:p>
            <a:pPr marL="0" indent="0" eaLnBrk="1" hangingPunct="1">
              <a:buNone/>
            </a:pPr>
            <a:r>
              <a:rPr lang="ru-RU" sz="2800" dirty="0"/>
              <a:t>А павшим во славу!</a:t>
            </a:r>
          </a:p>
          <a:p>
            <a:pPr marL="0" indent="0" eaLnBrk="1" hangingPunct="1">
              <a:buNone/>
            </a:pPr>
            <a:r>
              <a:rPr lang="ru-RU" sz="2800" dirty="0"/>
              <a:t>Сердца озаряя,</a:t>
            </a:r>
          </a:p>
          <a:p>
            <a:pPr marL="0" indent="0" eaLnBrk="1" hangingPunct="1">
              <a:buNone/>
            </a:pPr>
            <a:r>
              <a:rPr lang="ru-RU" sz="2800" dirty="0"/>
              <a:t>Горит, не сгорая,</a:t>
            </a:r>
          </a:p>
          <a:p>
            <a:pPr marL="0" indent="0" eaLnBrk="1" hangingPunct="1">
              <a:buNone/>
            </a:pPr>
            <a:r>
              <a:rPr lang="ru-RU" sz="2800" dirty="0"/>
              <a:t>Памяти нашей</a:t>
            </a:r>
          </a:p>
          <a:p>
            <a:pPr marL="0" indent="0" eaLnBrk="1" hangingPunct="1">
              <a:buNone/>
            </a:pPr>
            <a:r>
              <a:rPr lang="ru-RU" sz="2800" dirty="0" err="1"/>
              <a:t>Свящённый</a:t>
            </a:r>
            <a:r>
              <a:rPr lang="ru-RU" sz="2800" dirty="0"/>
              <a:t> огонь,</a:t>
            </a:r>
          </a:p>
          <a:p>
            <a:pPr marL="0" indent="0" eaLnBrk="1" hangingPunct="1">
              <a:buNone/>
            </a:pPr>
            <a:r>
              <a:rPr lang="ru-RU" sz="2800" dirty="0"/>
              <a:t>Вечный огонь!</a:t>
            </a: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0"/>
            <a:ext cx="4700588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36" y="2752347"/>
            <a:ext cx="5194517" cy="38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164" y="3105835"/>
            <a:ext cx="114092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Никто </a:t>
            </a:r>
            <a:r>
              <a:rPr lang="ru-RU" sz="66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не </a:t>
            </a:r>
            <a:r>
              <a:rPr lang="ru-RU" sz="66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забыт!</a:t>
            </a:r>
            <a:r>
              <a:rPr lang="ru-RU" sz="66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66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66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Н</a:t>
            </a:r>
            <a:r>
              <a:rPr lang="ru-RU" sz="66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ичто </a:t>
            </a:r>
            <a:r>
              <a:rPr lang="ru-RU" sz="66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не </a:t>
            </a:r>
            <a:r>
              <a:rPr lang="ru-RU" sz="66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забыто!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0568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http://</a:t>
            </a:r>
            <a:r>
              <a:rPr lang="en-US" dirty="0" smtClean="0"/>
              <a:t>lit.peoples.ru/poetry/musa_jalil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en-US" dirty="0"/>
              <a:t>http://</a:t>
            </a:r>
            <a:r>
              <a:rPr lang="en-US" dirty="0" smtClean="0"/>
              <a:t>go.mail.ru/search_images?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http://40423s002.edusite.ru/DswMedia/vyistuplenie.doc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85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1" y="1787236"/>
            <a:ext cx="11352352" cy="2319543"/>
          </a:xfrm>
        </p:spPr>
        <p:txBody>
          <a:bodyPr/>
          <a:lstStyle/>
          <a:p>
            <a:pPr algn="ctr"/>
            <a:r>
              <a:rPr lang="ru-RU" sz="7200" dirty="0" smtClean="0"/>
              <a:t>Героизм детей в Великой Отечественной войне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5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800" y="62796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«О героизме» 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поэт </a:t>
            </a:r>
            <a:br>
              <a:rPr lang="ru-RU" sz="6000" dirty="0" smtClean="0"/>
            </a:br>
            <a:r>
              <a:rPr lang="ru-RU" sz="6000" dirty="0" smtClean="0"/>
              <a:t>Муса </a:t>
            </a:r>
            <a:r>
              <a:rPr lang="ru-RU" sz="6000" dirty="0" err="1" smtClean="0"/>
              <a:t>Джалиль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900" dirty="0" smtClean="0"/>
              <a:t>(1906-1944)</a:t>
            </a:r>
            <a:endParaRPr lang="ru-RU" sz="4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19" y="-150828"/>
            <a:ext cx="4362796" cy="6458086"/>
          </a:xfrm>
        </p:spPr>
      </p:pic>
    </p:spTree>
    <p:extLst>
      <p:ext uri="{BB962C8B-B14F-4D97-AF65-F5344CB8AC3E}">
        <p14:creationId xmlns:p14="http://schemas.microsoft.com/office/powerpoint/2010/main" val="25747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35" y="232756"/>
            <a:ext cx="11006050" cy="352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Геро́й</a:t>
            </a:r>
            <a:r>
              <a:rPr lang="ru-RU" sz="6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— человек исключительной смелости и доблести</a:t>
            </a: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264"/>
            <a:ext cx="6019800" cy="45148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8" y="3554812"/>
            <a:ext cx="5639467" cy="40951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9" y="-1286295"/>
            <a:ext cx="5677462" cy="42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7" y="2533650"/>
            <a:ext cx="5715000" cy="432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39" y="-591417"/>
            <a:ext cx="6704502" cy="45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119744"/>
            <a:ext cx="5471098" cy="443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Дети работают вместо отцов и братьев.</a:t>
            </a:r>
            <a:endParaRPr lang="ru-RU" sz="48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03" y="-93911"/>
            <a:ext cx="4578024" cy="6653397"/>
          </a:xfrm>
        </p:spPr>
      </p:pic>
    </p:spTree>
    <p:extLst>
      <p:ext uri="{BB962C8B-B14F-4D97-AF65-F5344CB8AC3E}">
        <p14:creationId xmlns:p14="http://schemas.microsoft.com/office/powerpoint/2010/main" val="8281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96" y="0"/>
            <a:ext cx="9312722" cy="68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5" y="311727"/>
            <a:ext cx="4560052" cy="6176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311727"/>
            <a:ext cx="4281054" cy="6193259"/>
          </a:xfrm>
        </p:spPr>
      </p:pic>
    </p:spTree>
    <p:extLst>
      <p:ext uri="{BB962C8B-B14F-4D97-AF65-F5344CB8AC3E}">
        <p14:creationId xmlns:p14="http://schemas.microsoft.com/office/powerpoint/2010/main" val="28272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109</TotalTime>
  <Words>103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Берлин</vt:lpstr>
      <vt:lpstr>Муниципальное бюджетное специальное (коррекционное)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школа-интернат  № 9 VIII  вида»   </vt:lpstr>
      <vt:lpstr>Героизм детей в Великой Отечественной войне</vt:lpstr>
      <vt:lpstr>     «О героизме»     поэт  Муса Джалиль (1906-1944)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Леня  Голиков</vt:lpstr>
      <vt:lpstr>Презентация PowerPoint</vt:lpstr>
      <vt:lpstr>Презентация PowerPoint</vt:lpstr>
      <vt:lpstr>     Источники:  http://lit.peoples.ru/poetry/musa_jalil; http://go.mail.ru/search_images? http://40423s002.edusite.ru/DswMedia/vyistuplenie.doc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– герои Великой Отечественной войны</dc:title>
  <dc:creator>p</dc:creator>
  <cp:lastModifiedBy>p</cp:lastModifiedBy>
  <cp:revision>13</cp:revision>
  <dcterms:created xsi:type="dcterms:W3CDTF">2015-04-14T14:40:27Z</dcterms:created>
  <dcterms:modified xsi:type="dcterms:W3CDTF">2015-04-25T16:52:50Z</dcterms:modified>
</cp:coreProperties>
</file>