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C6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90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0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Tanya\Рабочий стол\в землянке\Слайд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80299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Tanya\Рабочий стол\в землянке\Слайд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202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Tanya\Рабочий стол\в землянке\Слайд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73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418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Tanya\Рабочий стол\в землянке\Слайд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86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16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Tanya\Рабочий стол\в землянке\Слайд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7737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Tanya\Рабочий стол\в землянке\Слайд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2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3211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Tanya\Рабочий стол\в землянке\Слайд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78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18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Tanya\Рабочий стол\в землянке\Слайд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19409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Tanya\Рабочий стол\в землянке\Слайд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6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19847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Tanya\Рабочий стол\в землянке\Слайд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63148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Tanya\Рабочий стол\в землянке\Слайд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04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585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Tanya\Рабочий стол\в землянке\Слайд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zeml_y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48109" y="470204"/>
            <a:ext cx="472363" cy="47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26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1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0</Words>
  <Application>Microsoft Office PowerPoint</Application>
  <PresentationFormat>Экран (4:3)</PresentationFormat>
  <Paragraphs>0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Мудрецов Игорь Вячеславович</dc:creator>
  <cp:lastModifiedBy>Marina</cp:lastModifiedBy>
  <cp:revision>81</cp:revision>
  <dcterms:modified xsi:type="dcterms:W3CDTF">2015-04-26T14:01:59Z</dcterms:modified>
</cp:coreProperties>
</file>