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80" r:id="rId24"/>
    <p:sldId id="277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7" r:id="rId51"/>
    <p:sldId id="308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551" autoAdjust="0"/>
    <p:restoredTop sz="94660"/>
  </p:normalViewPr>
  <p:slideViewPr>
    <p:cSldViewPr showGuides="1">
      <p:cViewPr varScale="1">
        <p:scale>
          <a:sx n="68" d="100"/>
          <a:sy n="68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1.xml"/><Relationship Id="rId3" Type="http://schemas.openxmlformats.org/officeDocument/2006/relationships/slide" Target="../slides/slide6.xml"/><Relationship Id="rId7" Type="http://schemas.openxmlformats.org/officeDocument/2006/relationships/slide" Target="../slides/slide10.xml"/><Relationship Id="rId12" Type="http://schemas.openxmlformats.org/officeDocument/2006/relationships/slide" Target="../slides/slide2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9.xml"/><Relationship Id="rId11" Type="http://schemas.openxmlformats.org/officeDocument/2006/relationships/slide" Target="../slides/slide14.xml"/><Relationship Id="rId5" Type="http://schemas.openxmlformats.org/officeDocument/2006/relationships/slide" Target="../slides/slide8.xml"/><Relationship Id="rId10" Type="http://schemas.openxmlformats.org/officeDocument/2006/relationships/slide" Target="../slides/slide13.xml"/><Relationship Id="rId4" Type="http://schemas.openxmlformats.org/officeDocument/2006/relationships/slide" Target="../slides/slide7.xml"/><Relationship Id="rId9" Type="http://schemas.openxmlformats.org/officeDocument/2006/relationships/slide" Target="../slides/slide12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3" Type="http://schemas.openxmlformats.org/officeDocument/2006/relationships/slide" Target="../slides/slide17.xml"/><Relationship Id="rId7" Type="http://schemas.openxmlformats.org/officeDocument/2006/relationships/slide" Target="../slides/slide25.xml"/><Relationship Id="rId2" Type="http://schemas.openxmlformats.org/officeDocument/2006/relationships/slide" Target="../slides/slide16.xml"/><Relationship Id="rId1" Type="http://schemas.openxmlformats.org/officeDocument/2006/relationships/slide" Target="../slides/slide15.xml"/><Relationship Id="rId6" Type="http://schemas.openxmlformats.org/officeDocument/2006/relationships/slide" Target="../slides/slide24.xml"/><Relationship Id="rId5" Type="http://schemas.openxmlformats.org/officeDocument/2006/relationships/slide" Target="../slides/slide22.xml"/><Relationship Id="rId10" Type="http://schemas.openxmlformats.org/officeDocument/2006/relationships/slide" Target="../slides/slide20.xml"/><Relationship Id="rId4" Type="http://schemas.openxmlformats.org/officeDocument/2006/relationships/slide" Target="../slides/slide19.xml"/><Relationship Id="rId9" Type="http://schemas.openxmlformats.org/officeDocument/2006/relationships/slide" Target="../slides/slide2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Relationship Id="rId6" Type="http://schemas.openxmlformats.org/officeDocument/2006/relationships/image" Target="../media/image8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Relationship Id="rId6" Type="http://schemas.openxmlformats.org/officeDocument/2006/relationships/image" Target="../media/image8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Relationship Id="rId6" Type="http://schemas.openxmlformats.org/officeDocument/2006/relationships/image" Target="../media/image8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Relationship Id="rId6" Type="http://schemas.openxmlformats.org/officeDocument/2006/relationships/image" Target="../media/image8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Relationship Id="rId6" Type="http://schemas.openxmlformats.org/officeDocument/2006/relationships/image" Target="../media/image8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Relationship Id="rId6" Type="http://schemas.openxmlformats.org/officeDocument/2006/relationships/image" Target="../media/image8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Relationship Id="rId6" Type="http://schemas.openxmlformats.org/officeDocument/2006/relationships/image" Target="../media/image8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Relationship Id="rId6" Type="http://schemas.openxmlformats.org/officeDocument/2006/relationships/image" Target="../media/image8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Relationship Id="rId6" Type="http://schemas.openxmlformats.org/officeDocument/2006/relationships/image" Target="../media/image8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E3C38-0B37-47DE-876D-3C89AE1E8EE7}" type="doc">
      <dgm:prSet loTypeId="urn:microsoft.com/office/officeart/2005/8/layout/default#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6755B3D-8CC8-4E01-9BC3-09D26BBEBC9E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1. Место урока в изучаемой теме</a:t>
          </a:r>
          <a:endParaRPr lang="ru-RU" sz="18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D0A45877-3062-44BD-9D10-8AE9D086669F}" type="parTrans" cxnId="{C4F1892B-3F7A-4898-9186-60F72DC4C9B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FD37B00-ADAA-4984-BF24-8C32F4E9E8A9}" type="sibTrans" cxnId="{C4F1892B-3F7A-4898-9186-60F72DC4C9B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CA2412B-121B-4709-84EA-FFE9089779F6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2. Цели урока</a:t>
          </a:r>
          <a:endParaRPr lang="ru-RU" sz="18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sldjump"/>
          </dgm14:cNvPr>
        </a:ext>
      </dgm:extLst>
    </dgm:pt>
    <dgm:pt modelId="{5E5FD410-ADD9-4E2B-B39F-CC4B7C04A8EE}" type="parTrans" cxnId="{ACA7F80B-AD6D-4D0E-B637-17AE31E04BF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ED4F0B9-260F-4817-9247-BB18EB143043}" type="sibTrans" cxnId="{ACA7F80B-AD6D-4D0E-B637-17AE31E04BF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9B8143B-DEF9-4F4E-BD00-750010A7D565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3. Задачи урока</a:t>
          </a:r>
          <a:endParaRPr lang="ru-RU" sz="18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3" action="ppaction://hlinksldjump"/>
          </dgm14:cNvPr>
        </a:ext>
      </dgm:extLst>
    </dgm:pt>
    <dgm:pt modelId="{F06EFADA-96F1-4055-897A-7548A19455A8}" type="parTrans" cxnId="{171A39DE-DC28-472A-9BBF-989ABAF3B4E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65C5099-A9BF-4AAD-AD47-B02F96C5ABA5}" type="sibTrans" cxnId="{171A39DE-DC28-472A-9BBF-989ABAF3B4E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44FE0BB-2694-4C50-82EE-DFF558FA4B11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4. Планируемые результаты</a:t>
          </a:r>
          <a:endParaRPr lang="ru-RU" sz="18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sldjump"/>
          </dgm14:cNvPr>
        </a:ext>
      </dgm:extLst>
    </dgm:pt>
    <dgm:pt modelId="{19C152FE-BDA3-4471-9520-BD568C6D8B70}" type="parTrans" cxnId="{B46C76F7-5AB7-4CAB-9D6C-7DFBABD4E49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49B655D-6400-49AD-8452-9629FB9BE974}" type="sibTrans" cxnId="{B46C76F7-5AB7-4CAB-9D6C-7DFBABD4E49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922CAE4-3E91-45BD-A149-9F38592E9CB5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5. Характеристика учебного занятия</a:t>
          </a:r>
          <a:endParaRPr lang="ru-RU" sz="18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5" action="ppaction://hlinksldjump"/>
          </dgm14:cNvPr>
        </a:ext>
      </dgm:extLst>
    </dgm:pt>
    <dgm:pt modelId="{2A761B43-C42C-4F3F-ADF4-8934805AB866}" type="parTrans" cxnId="{A33B26F3-CAD6-4435-9F9E-06453F52500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7AEC1FF-A575-499A-8388-7E0438416930}" type="sibTrans" cxnId="{A33B26F3-CAD6-4435-9F9E-06453F52500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572CDD5-2709-4859-BD87-AF28045C632F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6. Структура урока</a:t>
          </a:r>
          <a:endParaRPr lang="ru-RU" sz="18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6" action="ppaction://hlinksldjump"/>
          </dgm14:cNvPr>
        </a:ext>
      </dgm:extLst>
    </dgm:pt>
    <dgm:pt modelId="{27E16C43-3BFB-418E-9F3A-66B819B2A42F}" type="parTrans" cxnId="{552BDD20-3224-4256-A79C-CED50639E39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C60FB7B-4CFC-4D17-A224-BA701FB988FB}" type="sibTrans" cxnId="{552BDD20-3224-4256-A79C-CED50639E39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63E2E74-2154-4695-AA01-5338149EE694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7. Оборудование, информационно-коммуникационная образовательная среда, учебно-методические материалы</a:t>
          </a:r>
          <a:endParaRPr lang="ru-RU" sz="14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7" action="ppaction://hlinksldjump"/>
          </dgm14:cNvPr>
        </a:ext>
      </dgm:extLst>
    </dgm:pt>
    <dgm:pt modelId="{A9699BCC-455C-4FD7-B0AE-4926076CE583}" type="parTrans" cxnId="{57BCDE15-72B5-4F3A-B5A7-90888FD905D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4FD132D-6FDD-4A5C-8ABF-5A383D6BB0E3}" type="sibTrans" cxnId="{57BCDE15-72B5-4F3A-B5A7-90888FD905D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BAEB40A-1828-4AAC-AD08-45C3738CCA9E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8. Источники информации</a:t>
          </a:r>
          <a:endParaRPr lang="ru-RU" sz="18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8" action="ppaction://hlinksldjump"/>
          </dgm14:cNvPr>
        </a:ext>
      </dgm:extLst>
    </dgm:pt>
    <dgm:pt modelId="{9EAEF716-F173-41AC-9B74-78B7C3886385}" type="parTrans" cxnId="{55F86852-8712-46F0-842E-AA6AFEFEE9A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57B4981-F26B-41E9-81EE-EE4621AD6395}" type="sibTrans" cxnId="{55F86852-8712-46F0-842E-AA6AFEFEE9A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93EAB37-084B-4E20-838C-5C64C358B80B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9. Действия учителя</a:t>
          </a:r>
          <a:endParaRPr lang="ru-RU" sz="18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9" action="ppaction://hlinksldjump"/>
          </dgm14:cNvPr>
        </a:ext>
      </dgm:extLst>
    </dgm:pt>
    <dgm:pt modelId="{E9C4AED1-9665-43A5-93E3-B62E131AEE16}" type="parTrans" cxnId="{F1CF0829-ED31-49B1-9351-407DF55D541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CE191D9-3E3E-4029-80C5-C8163D855F3E}" type="sibTrans" cxnId="{F1CF0829-ED31-49B1-9351-407DF55D541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4C8B7DB-E6B7-4B34-A1EC-F4B782B75AA9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10. Действия ученика</a:t>
          </a:r>
          <a:endParaRPr lang="ru-RU" sz="18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0" action="ppaction://hlinksldjump"/>
          </dgm14:cNvPr>
        </a:ext>
      </dgm:extLst>
    </dgm:pt>
    <dgm:pt modelId="{6A18C0CB-D561-4782-837D-17E74AFFFE3F}" type="parTrans" cxnId="{13D2CEB1-099C-469B-B396-874B178DC15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484A473-4732-447C-89F8-46568E6AA22C}" type="sibTrans" cxnId="{13D2CEB1-099C-469B-B396-874B178DC15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F12D4CC-CC30-436D-A1A0-7057AA2013F3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11. Технологическая карта урока</a:t>
          </a:r>
          <a:endParaRPr lang="ru-RU" sz="18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1" action="ppaction://hlinksldjump"/>
          </dgm14:cNvPr>
        </a:ext>
      </dgm:extLst>
    </dgm:pt>
    <dgm:pt modelId="{4C4153EF-DBD1-4D98-B777-357AF05A0731}" type="parTrans" cxnId="{D682D1C2-A930-4A18-B7A6-E0863D549D5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CC59305-113B-48CB-AF96-4764036F4DEA}" type="sibTrans" cxnId="{D682D1C2-A930-4A18-B7A6-E0863D549D5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2AAFFFF-779C-4C0B-947B-60285004F439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12. Презентация к уроку «Бессоюзные сложные предложения»</a:t>
          </a:r>
          <a:endParaRPr lang="ru-RU" sz="18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2" action="ppaction://hlinksldjump"/>
          </dgm14:cNvPr>
        </a:ext>
      </dgm:extLst>
    </dgm:pt>
    <dgm:pt modelId="{1D2E8EB8-0498-4500-94D9-3D2CFEE84081}" type="parTrans" cxnId="{75CFC830-60EA-47AC-B71A-5931865D6F9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C5E8113-7FC2-40AE-ADDD-7123A60E99FF}" type="sibTrans" cxnId="{75CFC830-60EA-47AC-B71A-5931865D6F9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7306913-AF1A-49AF-8147-DEB2D77FC5B5}" type="pres">
      <dgm:prSet presAssocID="{B58E3C38-0B37-47DE-876D-3C89AE1E8E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D7EDC4-4B1E-412F-83AA-B95852FF18AE}" type="pres">
      <dgm:prSet presAssocID="{16755B3D-8CC8-4E01-9BC3-09D26BBEBC9E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65C7F-1766-4C0B-AF54-76FD861D8358}" type="pres">
      <dgm:prSet presAssocID="{CFD37B00-ADAA-4984-BF24-8C32F4E9E8A9}" presName="sibTrans" presStyleCnt="0"/>
      <dgm:spPr/>
    </dgm:pt>
    <dgm:pt modelId="{987FEFA7-DB3B-445B-B5A2-CBBF3172840E}" type="pres">
      <dgm:prSet presAssocID="{0CA2412B-121B-4709-84EA-FFE9089779F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BCE68-CFCB-4BF3-886B-849CC816E96F}" type="pres">
      <dgm:prSet presAssocID="{1ED4F0B9-260F-4817-9247-BB18EB143043}" presName="sibTrans" presStyleCnt="0"/>
      <dgm:spPr/>
    </dgm:pt>
    <dgm:pt modelId="{29240F1A-2F4D-4602-BF12-1DBC1E8A8840}" type="pres">
      <dgm:prSet presAssocID="{49B8143B-DEF9-4F4E-BD00-750010A7D565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73095-A6BA-44FC-83BC-E58549FC97E6}" type="pres">
      <dgm:prSet presAssocID="{E65C5099-A9BF-4AAD-AD47-B02F96C5ABA5}" presName="sibTrans" presStyleCnt="0"/>
      <dgm:spPr/>
    </dgm:pt>
    <dgm:pt modelId="{07C25F8E-76B1-4A83-BB7C-0187B83A9F6D}" type="pres">
      <dgm:prSet presAssocID="{244FE0BB-2694-4C50-82EE-DFF558FA4B11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DD52A-2639-4061-9494-3A88A868E6A9}" type="pres">
      <dgm:prSet presAssocID="{449B655D-6400-49AD-8452-9629FB9BE974}" presName="sibTrans" presStyleCnt="0"/>
      <dgm:spPr/>
    </dgm:pt>
    <dgm:pt modelId="{9AEF5CEC-D728-4231-8794-02299779FA91}" type="pres">
      <dgm:prSet presAssocID="{0922CAE4-3E91-45BD-A149-9F38592E9CB5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811A7-8B7F-4948-B3B2-3D2407DA685D}" type="pres">
      <dgm:prSet presAssocID="{47AEC1FF-A575-499A-8388-7E0438416930}" presName="sibTrans" presStyleCnt="0"/>
      <dgm:spPr/>
    </dgm:pt>
    <dgm:pt modelId="{829A7890-9176-409A-A8C6-B49391575456}" type="pres">
      <dgm:prSet presAssocID="{2572CDD5-2709-4859-BD87-AF28045C632F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7DD0B-C37C-43CD-8F52-A22A6903D231}" type="pres">
      <dgm:prSet presAssocID="{DC60FB7B-4CFC-4D17-A224-BA701FB988FB}" presName="sibTrans" presStyleCnt="0"/>
      <dgm:spPr/>
    </dgm:pt>
    <dgm:pt modelId="{8BFB7B07-9B05-46E8-880B-D72CF9CA12AC}" type="pres">
      <dgm:prSet presAssocID="{163E2E74-2154-4695-AA01-5338149EE694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04F36-8565-4270-AC75-3B9F84C51EFC}" type="pres">
      <dgm:prSet presAssocID="{04FD132D-6FDD-4A5C-8ABF-5A383D6BB0E3}" presName="sibTrans" presStyleCnt="0"/>
      <dgm:spPr/>
    </dgm:pt>
    <dgm:pt modelId="{3EF56F26-C597-4E16-AF3E-900668695772}" type="pres">
      <dgm:prSet presAssocID="{5BAEB40A-1828-4AAC-AD08-45C3738CCA9E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19383-17E4-4E9A-8A7F-D36B879CC32C}" type="pres">
      <dgm:prSet presAssocID="{257B4981-F26B-41E9-81EE-EE4621AD6395}" presName="sibTrans" presStyleCnt="0"/>
      <dgm:spPr/>
    </dgm:pt>
    <dgm:pt modelId="{693AE2F4-D1FD-4395-8C8A-1FF4DE19F632}" type="pres">
      <dgm:prSet presAssocID="{D93EAB37-084B-4E20-838C-5C64C358B80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7E71C-60E3-460B-BCA3-FD78C39C4261}" type="pres">
      <dgm:prSet presAssocID="{7CE191D9-3E3E-4029-80C5-C8163D855F3E}" presName="sibTrans" presStyleCnt="0"/>
      <dgm:spPr/>
    </dgm:pt>
    <dgm:pt modelId="{3FF3CA99-6E99-429C-9909-7216001E6318}" type="pres">
      <dgm:prSet presAssocID="{14C8B7DB-E6B7-4B34-A1EC-F4B782B75AA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3D5E9-C524-44F9-B01F-03D859FF3921}" type="pres">
      <dgm:prSet presAssocID="{0484A473-4732-447C-89F8-46568E6AA22C}" presName="sibTrans" presStyleCnt="0"/>
      <dgm:spPr/>
    </dgm:pt>
    <dgm:pt modelId="{FCB82CF3-BFC3-43B8-AF34-84D891F42225}" type="pres">
      <dgm:prSet presAssocID="{BF12D4CC-CC30-436D-A1A0-7057AA2013F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BD424-1F9E-464F-A163-304543C9524E}" type="pres">
      <dgm:prSet presAssocID="{1CC59305-113B-48CB-AF96-4764036F4DEA}" presName="sibTrans" presStyleCnt="0"/>
      <dgm:spPr/>
    </dgm:pt>
    <dgm:pt modelId="{9E3191A8-DCD4-4495-B68D-41020D53F8DD}" type="pres">
      <dgm:prSet presAssocID="{D2AAFFFF-779C-4C0B-947B-60285004F43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1A39DE-DC28-472A-9BBF-989ABAF3B4EC}" srcId="{B58E3C38-0B37-47DE-876D-3C89AE1E8EE7}" destId="{49B8143B-DEF9-4F4E-BD00-750010A7D565}" srcOrd="2" destOrd="0" parTransId="{F06EFADA-96F1-4055-897A-7548A19455A8}" sibTransId="{E65C5099-A9BF-4AAD-AD47-B02F96C5ABA5}"/>
    <dgm:cxn modelId="{BADDA554-CD61-443B-8279-6E90C88DF8FC}" type="presOf" srcId="{B58E3C38-0B37-47DE-876D-3C89AE1E8EE7}" destId="{A7306913-AF1A-49AF-8147-DEB2D77FC5B5}" srcOrd="0" destOrd="0" presId="urn:microsoft.com/office/officeart/2005/8/layout/default#1"/>
    <dgm:cxn modelId="{4FA29906-4F99-4844-A4F4-5608E5FA80C6}" type="presOf" srcId="{16755B3D-8CC8-4E01-9BC3-09D26BBEBC9E}" destId="{C9D7EDC4-4B1E-412F-83AA-B95852FF18AE}" srcOrd="0" destOrd="0" presId="urn:microsoft.com/office/officeart/2005/8/layout/default#1"/>
    <dgm:cxn modelId="{B46C76F7-5AB7-4CAB-9D6C-7DFBABD4E495}" srcId="{B58E3C38-0B37-47DE-876D-3C89AE1E8EE7}" destId="{244FE0BB-2694-4C50-82EE-DFF558FA4B11}" srcOrd="3" destOrd="0" parTransId="{19C152FE-BDA3-4471-9520-BD568C6D8B70}" sibTransId="{449B655D-6400-49AD-8452-9629FB9BE974}"/>
    <dgm:cxn modelId="{F1D78FFC-7E72-47DA-A86C-DB249912FAC7}" type="presOf" srcId="{14C8B7DB-E6B7-4B34-A1EC-F4B782B75AA9}" destId="{3FF3CA99-6E99-429C-9909-7216001E6318}" srcOrd="0" destOrd="0" presId="urn:microsoft.com/office/officeart/2005/8/layout/default#1"/>
    <dgm:cxn modelId="{C4F1892B-3F7A-4898-9186-60F72DC4C9BA}" srcId="{B58E3C38-0B37-47DE-876D-3C89AE1E8EE7}" destId="{16755B3D-8CC8-4E01-9BC3-09D26BBEBC9E}" srcOrd="0" destOrd="0" parTransId="{D0A45877-3062-44BD-9D10-8AE9D086669F}" sibTransId="{CFD37B00-ADAA-4984-BF24-8C32F4E9E8A9}"/>
    <dgm:cxn modelId="{98509E0F-464C-4CF5-8A46-4AA5AAAFBA80}" type="presOf" srcId="{5BAEB40A-1828-4AAC-AD08-45C3738CCA9E}" destId="{3EF56F26-C597-4E16-AF3E-900668695772}" srcOrd="0" destOrd="0" presId="urn:microsoft.com/office/officeart/2005/8/layout/default#1"/>
    <dgm:cxn modelId="{D7C9AB80-66CA-4E2B-9A85-F64DBF1CE723}" type="presOf" srcId="{49B8143B-DEF9-4F4E-BD00-750010A7D565}" destId="{29240F1A-2F4D-4602-BF12-1DBC1E8A8840}" srcOrd="0" destOrd="0" presId="urn:microsoft.com/office/officeart/2005/8/layout/default#1"/>
    <dgm:cxn modelId="{51DDEC79-16E0-4999-B293-A62878BDE8B4}" type="presOf" srcId="{244FE0BB-2694-4C50-82EE-DFF558FA4B11}" destId="{07C25F8E-76B1-4A83-BB7C-0187B83A9F6D}" srcOrd="0" destOrd="0" presId="urn:microsoft.com/office/officeart/2005/8/layout/default#1"/>
    <dgm:cxn modelId="{552BDD20-3224-4256-A79C-CED50639E394}" srcId="{B58E3C38-0B37-47DE-876D-3C89AE1E8EE7}" destId="{2572CDD5-2709-4859-BD87-AF28045C632F}" srcOrd="5" destOrd="0" parTransId="{27E16C43-3BFB-418E-9F3A-66B819B2A42F}" sibTransId="{DC60FB7B-4CFC-4D17-A224-BA701FB988FB}"/>
    <dgm:cxn modelId="{75CFC830-60EA-47AC-B71A-5931865D6F94}" srcId="{B58E3C38-0B37-47DE-876D-3C89AE1E8EE7}" destId="{D2AAFFFF-779C-4C0B-947B-60285004F439}" srcOrd="11" destOrd="0" parTransId="{1D2E8EB8-0498-4500-94D9-3D2CFEE84081}" sibTransId="{8C5E8113-7FC2-40AE-ADDD-7123A60E99FF}"/>
    <dgm:cxn modelId="{E08C7A3D-B78D-4A05-B91F-A603628D2E3A}" type="presOf" srcId="{BF12D4CC-CC30-436D-A1A0-7057AA2013F3}" destId="{FCB82CF3-BFC3-43B8-AF34-84D891F42225}" srcOrd="0" destOrd="0" presId="urn:microsoft.com/office/officeart/2005/8/layout/default#1"/>
    <dgm:cxn modelId="{55F86852-8712-46F0-842E-AA6AFEFEE9AE}" srcId="{B58E3C38-0B37-47DE-876D-3C89AE1E8EE7}" destId="{5BAEB40A-1828-4AAC-AD08-45C3738CCA9E}" srcOrd="7" destOrd="0" parTransId="{9EAEF716-F173-41AC-9B74-78B7C3886385}" sibTransId="{257B4981-F26B-41E9-81EE-EE4621AD6395}"/>
    <dgm:cxn modelId="{D682D1C2-A930-4A18-B7A6-E0863D549D53}" srcId="{B58E3C38-0B37-47DE-876D-3C89AE1E8EE7}" destId="{BF12D4CC-CC30-436D-A1A0-7057AA2013F3}" srcOrd="10" destOrd="0" parTransId="{4C4153EF-DBD1-4D98-B777-357AF05A0731}" sibTransId="{1CC59305-113B-48CB-AF96-4764036F4DEA}"/>
    <dgm:cxn modelId="{ACA7F80B-AD6D-4D0E-B637-17AE31E04BF3}" srcId="{B58E3C38-0B37-47DE-876D-3C89AE1E8EE7}" destId="{0CA2412B-121B-4709-84EA-FFE9089779F6}" srcOrd="1" destOrd="0" parTransId="{5E5FD410-ADD9-4E2B-B39F-CC4B7C04A8EE}" sibTransId="{1ED4F0B9-260F-4817-9247-BB18EB143043}"/>
    <dgm:cxn modelId="{A33B26F3-CAD6-4435-9F9E-06453F525007}" srcId="{B58E3C38-0B37-47DE-876D-3C89AE1E8EE7}" destId="{0922CAE4-3E91-45BD-A149-9F38592E9CB5}" srcOrd="4" destOrd="0" parTransId="{2A761B43-C42C-4F3F-ADF4-8934805AB866}" sibTransId="{47AEC1FF-A575-499A-8388-7E0438416930}"/>
    <dgm:cxn modelId="{F1CF0829-ED31-49B1-9351-407DF55D541E}" srcId="{B58E3C38-0B37-47DE-876D-3C89AE1E8EE7}" destId="{D93EAB37-084B-4E20-838C-5C64C358B80B}" srcOrd="8" destOrd="0" parTransId="{E9C4AED1-9665-43A5-93E3-B62E131AEE16}" sibTransId="{7CE191D9-3E3E-4029-80C5-C8163D855F3E}"/>
    <dgm:cxn modelId="{4FA53761-D54A-4708-9017-6E521655F16D}" type="presOf" srcId="{163E2E74-2154-4695-AA01-5338149EE694}" destId="{8BFB7B07-9B05-46E8-880B-D72CF9CA12AC}" srcOrd="0" destOrd="0" presId="urn:microsoft.com/office/officeart/2005/8/layout/default#1"/>
    <dgm:cxn modelId="{57BCDE15-72B5-4F3A-B5A7-90888FD905D0}" srcId="{B58E3C38-0B37-47DE-876D-3C89AE1E8EE7}" destId="{163E2E74-2154-4695-AA01-5338149EE694}" srcOrd="6" destOrd="0" parTransId="{A9699BCC-455C-4FD7-B0AE-4926076CE583}" sibTransId="{04FD132D-6FDD-4A5C-8ABF-5A383D6BB0E3}"/>
    <dgm:cxn modelId="{13D2CEB1-099C-469B-B396-874B178DC153}" srcId="{B58E3C38-0B37-47DE-876D-3C89AE1E8EE7}" destId="{14C8B7DB-E6B7-4B34-A1EC-F4B782B75AA9}" srcOrd="9" destOrd="0" parTransId="{6A18C0CB-D561-4782-837D-17E74AFFFE3F}" sibTransId="{0484A473-4732-447C-89F8-46568E6AA22C}"/>
    <dgm:cxn modelId="{9EF3BD5F-CB93-4C62-BFE1-1BEA55CB59DF}" type="presOf" srcId="{D93EAB37-084B-4E20-838C-5C64C358B80B}" destId="{693AE2F4-D1FD-4395-8C8A-1FF4DE19F632}" srcOrd="0" destOrd="0" presId="urn:microsoft.com/office/officeart/2005/8/layout/default#1"/>
    <dgm:cxn modelId="{0AEA163F-41AA-438D-B8EA-86CEC96F1804}" type="presOf" srcId="{0CA2412B-121B-4709-84EA-FFE9089779F6}" destId="{987FEFA7-DB3B-445B-B5A2-CBBF3172840E}" srcOrd="0" destOrd="0" presId="urn:microsoft.com/office/officeart/2005/8/layout/default#1"/>
    <dgm:cxn modelId="{7DAB0BDE-3A0B-4D72-A04F-88DE61038E22}" type="presOf" srcId="{0922CAE4-3E91-45BD-A149-9F38592E9CB5}" destId="{9AEF5CEC-D728-4231-8794-02299779FA91}" srcOrd="0" destOrd="0" presId="urn:microsoft.com/office/officeart/2005/8/layout/default#1"/>
    <dgm:cxn modelId="{573654A5-D424-4F2D-975D-967D1C19E7AF}" type="presOf" srcId="{2572CDD5-2709-4859-BD87-AF28045C632F}" destId="{829A7890-9176-409A-A8C6-B49391575456}" srcOrd="0" destOrd="0" presId="urn:microsoft.com/office/officeart/2005/8/layout/default#1"/>
    <dgm:cxn modelId="{0A94A652-DAED-4978-BC32-FBA4C4172D0B}" type="presOf" srcId="{D2AAFFFF-779C-4C0B-947B-60285004F439}" destId="{9E3191A8-DCD4-4495-B68D-41020D53F8DD}" srcOrd="0" destOrd="0" presId="urn:microsoft.com/office/officeart/2005/8/layout/default#1"/>
    <dgm:cxn modelId="{C41B0841-C064-48A1-B39D-A4D76E9C1A73}" type="presParOf" srcId="{A7306913-AF1A-49AF-8147-DEB2D77FC5B5}" destId="{C9D7EDC4-4B1E-412F-83AA-B95852FF18AE}" srcOrd="0" destOrd="0" presId="urn:microsoft.com/office/officeart/2005/8/layout/default#1"/>
    <dgm:cxn modelId="{2B2D1222-D1DF-4720-AB35-8CA0E2D89456}" type="presParOf" srcId="{A7306913-AF1A-49AF-8147-DEB2D77FC5B5}" destId="{1E065C7F-1766-4C0B-AF54-76FD861D8358}" srcOrd="1" destOrd="0" presId="urn:microsoft.com/office/officeart/2005/8/layout/default#1"/>
    <dgm:cxn modelId="{6F8C0E1D-06A4-47B0-94B3-62B83BC5A8FE}" type="presParOf" srcId="{A7306913-AF1A-49AF-8147-DEB2D77FC5B5}" destId="{987FEFA7-DB3B-445B-B5A2-CBBF3172840E}" srcOrd="2" destOrd="0" presId="urn:microsoft.com/office/officeart/2005/8/layout/default#1"/>
    <dgm:cxn modelId="{D3BF71DE-0F9B-46DD-8F76-ABEBE027F865}" type="presParOf" srcId="{A7306913-AF1A-49AF-8147-DEB2D77FC5B5}" destId="{52CBCE68-CFCB-4BF3-886B-849CC816E96F}" srcOrd="3" destOrd="0" presId="urn:microsoft.com/office/officeart/2005/8/layout/default#1"/>
    <dgm:cxn modelId="{DD55D3AC-A636-4515-B9D3-504BDCAAF938}" type="presParOf" srcId="{A7306913-AF1A-49AF-8147-DEB2D77FC5B5}" destId="{29240F1A-2F4D-4602-BF12-1DBC1E8A8840}" srcOrd="4" destOrd="0" presId="urn:microsoft.com/office/officeart/2005/8/layout/default#1"/>
    <dgm:cxn modelId="{F7FF0806-A6A4-4347-B7A6-A51997FC77DB}" type="presParOf" srcId="{A7306913-AF1A-49AF-8147-DEB2D77FC5B5}" destId="{FD073095-A6BA-44FC-83BC-E58549FC97E6}" srcOrd="5" destOrd="0" presId="urn:microsoft.com/office/officeart/2005/8/layout/default#1"/>
    <dgm:cxn modelId="{586336BE-4176-4013-923A-A8A7A924975E}" type="presParOf" srcId="{A7306913-AF1A-49AF-8147-DEB2D77FC5B5}" destId="{07C25F8E-76B1-4A83-BB7C-0187B83A9F6D}" srcOrd="6" destOrd="0" presId="urn:microsoft.com/office/officeart/2005/8/layout/default#1"/>
    <dgm:cxn modelId="{8BC0FE85-5D54-47AF-8772-0BDA5726816F}" type="presParOf" srcId="{A7306913-AF1A-49AF-8147-DEB2D77FC5B5}" destId="{147DD52A-2639-4061-9494-3A88A868E6A9}" srcOrd="7" destOrd="0" presId="urn:microsoft.com/office/officeart/2005/8/layout/default#1"/>
    <dgm:cxn modelId="{1C32387C-AF86-4AC6-A478-7CC9CB91BF46}" type="presParOf" srcId="{A7306913-AF1A-49AF-8147-DEB2D77FC5B5}" destId="{9AEF5CEC-D728-4231-8794-02299779FA91}" srcOrd="8" destOrd="0" presId="urn:microsoft.com/office/officeart/2005/8/layout/default#1"/>
    <dgm:cxn modelId="{B8742635-4990-45FB-A808-29C6C7159E77}" type="presParOf" srcId="{A7306913-AF1A-49AF-8147-DEB2D77FC5B5}" destId="{69C811A7-8B7F-4948-B3B2-3D2407DA685D}" srcOrd="9" destOrd="0" presId="urn:microsoft.com/office/officeart/2005/8/layout/default#1"/>
    <dgm:cxn modelId="{0C50FDB4-C85D-4B7C-9C8B-80F192487E9A}" type="presParOf" srcId="{A7306913-AF1A-49AF-8147-DEB2D77FC5B5}" destId="{829A7890-9176-409A-A8C6-B49391575456}" srcOrd="10" destOrd="0" presId="urn:microsoft.com/office/officeart/2005/8/layout/default#1"/>
    <dgm:cxn modelId="{DF397706-1648-43FE-8322-5C17F293F60F}" type="presParOf" srcId="{A7306913-AF1A-49AF-8147-DEB2D77FC5B5}" destId="{CC37DD0B-C37C-43CD-8F52-A22A6903D231}" srcOrd="11" destOrd="0" presId="urn:microsoft.com/office/officeart/2005/8/layout/default#1"/>
    <dgm:cxn modelId="{8631C319-71E0-4731-971E-BE4C761C9F76}" type="presParOf" srcId="{A7306913-AF1A-49AF-8147-DEB2D77FC5B5}" destId="{8BFB7B07-9B05-46E8-880B-D72CF9CA12AC}" srcOrd="12" destOrd="0" presId="urn:microsoft.com/office/officeart/2005/8/layout/default#1"/>
    <dgm:cxn modelId="{D417E623-2588-49F1-88A6-AC0A51854AB5}" type="presParOf" srcId="{A7306913-AF1A-49AF-8147-DEB2D77FC5B5}" destId="{46C04F36-8565-4270-AC75-3B9F84C51EFC}" srcOrd="13" destOrd="0" presId="urn:microsoft.com/office/officeart/2005/8/layout/default#1"/>
    <dgm:cxn modelId="{1AD94656-95FE-4B27-B254-E79A1716C74E}" type="presParOf" srcId="{A7306913-AF1A-49AF-8147-DEB2D77FC5B5}" destId="{3EF56F26-C597-4E16-AF3E-900668695772}" srcOrd="14" destOrd="0" presId="urn:microsoft.com/office/officeart/2005/8/layout/default#1"/>
    <dgm:cxn modelId="{B17F2418-1884-4E5A-91D0-5B90182CDCEB}" type="presParOf" srcId="{A7306913-AF1A-49AF-8147-DEB2D77FC5B5}" destId="{B7919383-17E4-4E9A-8A7F-D36B879CC32C}" srcOrd="15" destOrd="0" presId="urn:microsoft.com/office/officeart/2005/8/layout/default#1"/>
    <dgm:cxn modelId="{067AC22B-A4B9-45E8-9CC2-A73FBEB4633B}" type="presParOf" srcId="{A7306913-AF1A-49AF-8147-DEB2D77FC5B5}" destId="{693AE2F4-D1FD-4395-8C8A-1FF4DE19F632}" srcOrd="16" destOrd="0" presId="urn:microsoft.com/office/officeart/2005/8/layout/default#1"/>
    <dgm:cxn modelId="{B8D6BD2E-FBFC-44EB-AF02-E39AA4C09764}" type="presParOf" srcId="{A7306913-AF1A-49AF-8147-DEB2D77FC5B5}" destId="{B287E71C-60E3-460B-BCA3-FD78C39C4261}" srcOrd="17" destOrd="0" presId="urn:microsoft.com/office/officeart/2005/8/layout/default#1"/>
    <dgm:cxn modelId="{7E3AB719-8258-459F-979D-EAAC3827B54D}" type="presParOf" srcId="{A7306913-AF1A-49AF-8147-DEB2D77FC5B5}" destId="{3FF3CA99-6E99-429C-9909-7216001E6318}" srcOrd="18" destOrd="0" presId="urn:microsoft.com/office/officeart/2005/8/layout/default#1"/>
    <dgm:cxn modelId="{9BA37CD4-BAF3-4A62-B38A-E6C69FEDA4E3}" type="presParOf" srcId="{A7306913-AF1A-49AF-8147-DEB2D77FC5B5}" destId="{2B63D5E9-C524-44F9-B01F-03D859FF3921}" srcOrd="19" destOrd="0" presId="urn:microsoft.com/office/officeart/2005/8/layout/default#1"/>
    <dgm:cxn modelId="{A9162BB2-84CB-47EE-B977-94EEFFFAAB2F}" type="presParOf" srcId="{A7306913-AF1A-49AF-8147-DEB2D77FC5B5}" destId="{FCB82CF3-BFC3-43B8-AF34-84D891F42225}" srcOrd="20" destOrd="0" presId="urn:microsoft.com/office/officeart/2005/8/layout/default#1"/>
    <dgm:cxn modelId="{99D6E78C-97FC-4021-8CC0-4BC01F8CA24F}" type="presParOf" srcId="{A7306913-AF1A-49AF-8147-DEB2D77FC5B5}" destId="{C4EBD424-1F9E-464F-A163-304543C9524E}" srcOrd="21" destOrd="0" presId="urn:microsoft.com/office/officeart/2005/8/layout/default#1"/>
    <dgm:cxn modelId="{8EC47C17-7476-44F3-9CC1-AA9DF0FFCA06}" type="presParOf" srcId="{A7306913-AF1A-49AF-8147-DEB2D77FC5B5}" destId="{9E3191A8-DCD4-4495-B68D-41020D53F8DD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FAD20E-6865-497D-AB56-7AF795EA03BF}" type="doc">
      <dgm:prSet loTypeId="urn:microsoft.com/office/officeart/2005/8/layout/bList2#8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46FF5D-07FE-4E90-A604-A36B6C55942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Задачи</a:t>
          </a:r>
          <a:endParaRPr lang="ru-RU" sz="1800" b="1" dirty="0">
            <a:solidFill>
              <a:schemeClr val="tx1"/>
            </a:solidFill>
          </a:endParaRPr>
        </a:p>
      </dgm:t>
    </dgm:pt>
    <dgm:pt modelId="{ECFC6A33-6F70-44AB-9D00-3FD4C210F575}" type="parTrans" cxnId="{C267A5B5-2998-4C42-ACB4-75E500A8F43A}">
      <dgm:prSet/>
      <dgm:spPr/>
      <dgm:t>
        <a:bodyPr/>
        <a:lstStyle/>
        <a:p>
          <a:endParaRPr lang="ru-RU"/>
        </a:p>
      </dgm:t>
    </dgm:pt>
    <dgm:pt modelId="{526C4DB7-B800-4186-ACC6-A3A6F2753067}" type="sibTrans" cxnId="{C267A5B5-2998-4C42-ACB4-75E500A8F43A}">
      <dgm:prSet/>
      <dgm:spPr/>
      <dgm:t>
        <a:bodyPr/>
        <a:lstStyle/>
        <a:p>
          <a:endParaRPr lang="ru-RU"/>
        </a:p>
      </dgm:t>
    </dgm:pt>
    <dgm:pt modelId="{126D6A33-D0A8-41D3-9853-4512472C0E84}">
      <dgm:prSet custT="1"/>
      <dgm:spPr/>
      <dgm:t>
        <a:bodyPr/>
        <a:lstStyle/>
        <a:p>
          <a:pPr algn="l" rtl="0"/>
          <a:r>
            <a:rPr lang="ru-RU" sz="1600" dirty="0" smtClean="0"/>
            <a:t>Провести анализ работы учащихся на уроке</a:t>
          </a:r>
          <a:endParaRPr lang="ru-RU" sz="1600" dirty="0"/>
        </a:p>
      </dgm:t>
    </dgm:pt>
    <dgm:pt modelId="{E618C37C-6CA2-4F2C-BA97-453B589F8C8E}" type="parTrans" cxnId="{FED31512-F944-45F0-8124-DAA357E55E30}">
      <dgm:prSet/>
      <dgm:spPr/>
      <dgm:t>
        <a:bodyPr/>
        <a:lstStyle/>
        <a:p>
          <a:endParaRPr lang="ru-RU"/>
        </a:p>
      </dgm:t>
    </dgm:pt>
    <dgm:pt modelId="{6AAA210A-4B7E-405F-812F-58C5FEB128E4}" type="sibTrans" cxnId="{FED31512-F944-45F0-8124-DAA357E55E30}">
      <dgm:prSet/>
      <dgm:spPr/>
      <dgm:t>
        <a:bodyPr/>
        <a:lstStyle/>
        <a:p>
          <a:endParaRPr lang="ru-RU"/>
        </a:p>
      </dgm:t>
    </dgm:pt>
    <dgm:pt modelId="{B375DDA8-4B19-495D-B1B4-661512035D00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Деятельность учителя</a:t>
          </a:r>
          <a:endParaRPr lang="ru-RU" sz="1800" b="1">
            <a:solidFill>
              <a:schemeClr val="tx1"/>
            </a:solidFill>
          </a:endParaRPr>
        </a:p>
      </dgm:t>
    </dgm:pt>
    <dgm:pt modelId="{FAF0CD01-1F77-4D50-8667-A7515BD0ACD8}" type="parTrans" cxnId="{655E9DFB-7424-4DBF-A621-3A133FD2BFDE}">
      <dgm:prSet/>
      <dgm:spPr/>
      <dgm:t>
        <a:bodyPr/>
        <a:lstStyle/>
        <a:p>
          <a:endParaRPr lang="ru-RU"/>
        </a:p>
      </dgm:t>
    </dgm:pt>
    <dgm:pt modelId="{7E8EFB3C-764A-4481-842F-B11BDEE39724}" type="sibTrans" cxnId="{655E9DFB-7424-4DBF-A621-3A133FD2BFDE}">
      <dgm:prSet/>
      <dgm:spPr/>
      <dgm:t>
        <a:bodyPr/>
        <a:lstStyle/>
        <a:p>
          <a:endParaRPr lang="ru-RU"/>
        </a:p>
      </dgm:t>
    </dgm:pt>
    <dgm:pt modelId="{BC88FE44-18CD-4E7C-A97A-EED01A4AFCC0}">
      <dgm:prSet custT="1"/>
      <dgm:spPr/>
      <dgm:t>
        <a:bodyPr/>
        <a:lstStyle/>
        <a:p>
          <a:pPr rtl="0"/>
          <a:r>
            <a:rPr lang="ru-RU" sz="1600" dirty="0" smtClean="0"/>
            <a:t>Подведение итогов</a:t>
          </a:r>
          <a:endParaRPr lang="ru-RU" sz="1600" dirty="0"/>
        </a:p>
      </dgm:t>
    </dgm:pt>
    <dgm:pt modelId="{5FCDB25E-F0D7-457B-A187-EA4693A68649}" type="parTrans" cxnId="{CE1693BC-8DE9-44F5-A9B3-6458AFF528D7}">
      <dgm:prSet/>
      <dgm:spPr/>
      <dgm:t>
        <a:bodyPr/>
        <a:lstStyle/>
        <a:p>
          <a:endParaRPr lang="ru-RU"/>
        </a:p>
      </dgm:t>
    </dgm:pt>
    <dgm:pt modelId="{C5E8EC13-1063-472B-8AA3-7E2225F47F97}" type="sibTrans" cxnId="{CE1693BC-8DE9-44F5-A9B3-6458AFF528D7}">
      <dgm:prSet/>
      <dgm:spPr/>
      <dgm:t>
        <a:bodyPr/>
        <a:lstStyle/>
        <a:p>
          <a:endParaRPr lang="ru-RU"/>
        </a:p>
      </dgm:t>
    </dgm:pt>
    <dgm:pt modelId="{0C0923CB-DBFF-4575-96F2-1D5387DF9FD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94497460-D925-46B7-AD54-DB8F0ADB3E50}" type="parTrans" cxnId="{327AE6A4-8ADB-4CC5-AC03-30D75823C35F}">
      <dgm:prSet/>
      <dgm:spPr/>
      <dgm:t>
        <a:bodyPr/>
        <a:lstStyle/>
        <a:p>
          <a:endParaRPr lang="ru-RU"/>
        </a:p>
      </dgm:t>
    </dgm:pt>
    <dgm:pt modelId="{51ECB1F2-EAE7-4D23-BCEB-5FFB02F0A1E2}" type="sibTrans" cxnId="{327AE6A4-8ADB-4CC5-AC03-30D75823C35F}">
      <dgm:prSet/>
      <dgm:spPr/>
      <dgm:t>
        <a:bodyPr/>
        <a:lstStyle/>
        <a:p>
          <a:endParaRPr lang="ru-RU"/>
        </a:p>
      </dgm:t>
    </dgm:pt>
    <dgm:pt modelId="{1812A77F-789D-4D07-97E6-FB93FFD50853}">
      <dgm:prSet custT="1"/>
      <dgm:spPr/>
      <dgm:t>
        <a:bodyPr/>
        <a:lstStyle/>
        <a:p>
          <a:pPr rtl="0"/>
          <a:r>
            <a:rPr lang="ru-RU" sz="1600" dirty="0" smtClean="0"/>
            <a:t>Определение степени участия в работе</a:t>
          </a:r>
          <a:endParaRPr lang="ru-RU" sz="1600" dirty="0"/>
        </a:p>
      </dgm:t>
    </dgm:pt>
    <dgm:pt modelId="{E83BAA9C-2870-4F67-B192-BA785134AAAD}" type="parTrans" cxnId="{7BE7F626-C567-44F7-97FB-1079EC84825E}">
      <dgm:prSet/>
      <dgm:spPr/>
      <dgm:t>
        <a:bodyPr/>
        <a:lstStyle/>
        <a:p>
          <a:endParaRPr lang="ru-RU"/>
        </a:p>
      </dgm:t>
    </dgm:pt>
    <dgm:pt modelId="{7E6C762E-B90B-4D64-9D41-5CB03A3A341E}" type="sibTrans" cxnId="{7BE7F626-C567-44F7-97FB-1079EC84825E}">
      <dgm:prSet/>
      <dgm:spPr/>
      <dgm:t>
        <a:bodyPr/>
        <a:lstStyle/>
        <a:p>
          <a:endParaRPr lang="ru-RU"/>
        </a:p>
      </dgm:t>
    </dgm:pt>
    <dgm:pt modelId="{40AB1032-15AD-41E4-86EF-EE2CD83483B8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dirty="0">
            <a:solidFill>
              <a:schemeClr val="tx1"/>
            </a:solidFill>
          </a:endParaRPr>
        </a:p>
      </dgm:t>
    </dgm:pt>
    <dgm:pt modelId="{E18E7D98-2E65-4E4D-BF83-B6DA3303B2DE}" type="parTrans" cxnId="{1E1998DE-695A-431A-B2F5-AD92A89D3D60}">
      <dgm:prSet/>
      <dgm:spPr/>
      <dgm:t>
        <a:bodyPr/>
        <a:lstStyle/>
        <a:p>
          <a:endParaRPr lang="ru-RU"/>
        </a:p>
      </dgm:t>
    </dgm:pt>
    <dgm:pt modelId="{1242837D-8D6B-4790-AD8D-AFC4C5A01FA6}" type="sibTrans" cxnId="{1E1998DE-695A-431A-B2F5-AD92A89D3D60}">
      <dgm:prSet/>
      <dgm:spPr/>
      <dgm:t>
        <a:bodyPr/>
        <a:lstStyle/>
        <a:p>
          <a:endParaRPr lang="ru-RU"/>
        </a:p>
      </dgm:t>
    </dgm:pt>
    <dgm:pt modelId="{BF547964-B2B9-49A2-BE42-4F5AC1DA9318}">
      <dgm:prSet custT="1"/>
      <dgm:spPr/>
      <dgm:t>
        <a:bodyPr/>
        <a:lstStyle/>
        <a:p>
          <a:pPr rtl="0"/>
          <a:r>
            <a:rPr lang="ru-RU" sz="1600" dirty="0" smtClean="0"/>
            <a:t>Фронтальная работа</a:t>
          </a:r>
          <a:endParaRPr lang="ru-RU" sz="1600" dirty="0"/>
        </a:p>
      </dgm:t>
    </dgm:pt>
    <dgm:pt modelId="{6411495F-E446-40F5-AFB9-9A2B8D07F647}" type="parTrans" cxnId="{1AE2B366-73EA-495A-94B2-63B6E078A388}">
      <dgm:prSet/>
      <dgm:spPr/>
      <dgm:t>
        <a:bodyPr/>
        <a:lstStyle/>
        <a:p>
          <a:endParaRPr lang="ru-RU"/>
        </a:p>
      </dgm:t>
    </dgm:pt>
    <dgm:pt modelId="{06E4896E-8389-43C9-94B0-BC8529DC74C2}" type="sibTrans" cxnId="{1AE2B366-73EA-495A-94B2-63B6E078A388}">
      <dgm:prSet/>
      <dgm:spPr/>
      <dgm:t>
        <a:bodyPr/>
        <a:lstStyle/>
        <a:p>
          <a:endParaRPr lang="ru-RU"/>
        </a:p>
      </dgm:t>
    </dgm:pt>
    <dgm:pt modelId="{0F47F691-C003-41C8-8B99-31F059EC8F4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dirty="0">
            <a:solidFill>
              <a:schemeClr val="tx1"/>
            </a:solidFill>
          </a:endParaRPr>
        </a:p>
      </dgm:t>
    </dgm:pt>
    <dgm:pt modelId="{4CE5CB5B-F01A-4296-A78E-D03EED4FBDF5}" type="parTrans" cxnId="{98A07D9C-FB50-4D84-876E-D5E2371EA445}">
      <dgm:prSet/>
      <dgm:spPr/>
      <dgm:t>
        <a:bodyPr/>
        <a:lstStyle/>
        <a:p>
          <a:endParaRPr lang="ru-RU"/>
        </a:p>
      </dgm:t>
    </dgm:pt>
    <dgm:pt modelId="{A341D493-9637-4B2E-8515-866F491D78E8}" type="sibTrans" cxnId="{98A07D9C-FB50-4D84-876E-D5E2371EA445}">
      <dgm:prSet/>
      <dgm:spPr/>
      <dgm:t>
        <a:bodyPr/>
        <a:lstStyle/>
        <a:p>
          <a:endParaRPr lang="ru-RU"/>
        </a:p>
      </dgm:t>
    </dgm:pt>
    <dgm:pt modelId="{712DBACD-7F14-4879-91CB-FAD4FFE8B455}">
      <dgm:prSet custT="1"/>
      <dgm:spPr/>
      <dgm:t>
        <a:bodyPr/>
        <a:lstStyle/>
        <a:p>
          <a:pPr rtl="0"/>
          <a:r>
            <a:rPr lang="ru-RU" sz="1600" dirty="0" smtClean="0"/>
            <a:t>Рефлексия</a:t>
          </a:r>
          <a:endParaRPr lang="ru-RU" sz="1600" dirty="0"/>
        </a:p>
      </dgm:t>
    </dgm:pt>
    <dgm:pt modelId="{E096B25A-5293-4AE5-9D34-5CFCA225BBD7}" type="parTrans" cxnId="{48CED260-F1F3-47DC-9FE3-A8A4AEA9DEA4}">
      <dgm:prSet/>
      <dgm:spPr/>
      <dgm:t>
        <a:bodyPr/>
        <a:lstStyle/>
        <a:p>
          <a:endParaRPr lang="ru-RU"/>
        </a:p>
      </dgm:t>
    </dgm:pt>
    <dgm:pt modelId="{C0315AFC-5F34-48F2-AA4C-B127C80298D4}" type="sibTrans" cxnId="{48CED260-F1F3-47DC-9FE3-A8A4AEA9DEA4}">
      <dgm:prSet/>
      <dgm:spPr/>
      <dgm:t>
        <a:bodyPr/>
        <a:lstStyle/>
        <a:p>
          <a:endParaRPr lang="ru-RU"/>
        </a:p>
      </dgm:t>
    </dgm:pt>
    <dgm:pt modelId="{77586014-964A-42F1-BC97-1767C0CEA83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Задания для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F9B2D0E8-BD4E-4664-8F52-608782D7530A}" type="parTrans" cxnId="{7C738FA3-4809-4C63-BD97-315D97964D81}">
      <dgm:prSet/>
      <dgm:spPr/>
      <dgm:t>
        <a:bodyPr/>
        <a:lstStyle/>
        <a:p>
          <a:endParaRPr lang="ru-RU"/>
        </a:p>
      </dgm:t>
    </dgm:pt>
    <dgm:pt modelId="{52242E4E-DF42-43EE-B1BE-7BE3B74D745A}" type="sibTrans" cxnId="{7C738FA3-4809-4C63-BD97-315D97964D81}">
      <dgm:prSet/>
      <dgm:spPr/>
      <dgm:t>
        <a:bodyPr/>
        <a:lstStyle/>
        <a:p>
          <a:endParaRPr lang="ru-RU"/>
        </a:p>
      </dgm:t>
    </dgm:pt>
    <dgm:pt modelId="{3AAD9ABA-0583-4D4C-B8B3-B6FB96E42017}">
      <dgm:prSet custT="1"/>
      <dgm:spPr/>
      <dgm:t>
        <a:bodyPr/>
        <a:lstStyle/>
        <a:p>
          <a:pPr rtl="0"/>
          <a:endParaRPr lang="ru-RU" sz="1600" dirty="0"/>
        </a:p>
      </dgm:t>
    </dgm:pt>
    <dgm:pt modelId="{C4D34256-3A50-403E-A10C-48758CFE38D0}" type="parTrans" cxnId="{7C7E4560-F480-481C-9778-C813B2A902FA}">
      <dgm:prSet/>
      <dgm:spPr/>
      <dgm:t>
        <a:bodyPr/>
        <a:lstStyle/>
        <a:p>
          <a:endParaRPr lang="ru-RU"/>
        </a:p>
      </dgm:t>
    </dgm:pt>
    <dgm:pt modelId="{A1BCEB95-F4E3-4BD5-B4BC-553210C88B34}" type="sibTrans" cxnId="{7C7E4560-F480-481C-9778-C813B2A902FA}">
      <dgm:prSet/>
      <dgm:spPr/>
      <dgm:t>
        <a:bodyPr/>
        <a:lstStyle/>
        <a:p>
          <a:endParaRPr lang="ru-RU"/>
        </a:p>
      </dgm:t>
    </dgm:pt>
    <dgm:pt modelId="{9D7DB5B9-497D-451C-8297-D8D82F295FB0}">
      <dgm:prSet custT="1"/>
      <dgm:spPr/>
      <dgm:t>
        <a:bodyPr/>
        <a:lstStyle/>
        <a:p>
          <a:r>
            <a:rPr lang="ru-RU" sz="1600" dirty="0" smtClean="0"/>
            <a:t>Выставление отметок</a:t>
          </a:r>
          <a:endParaRPr lang="ru-RU" sz="1600" dirty="0"/>
        </a:p>
      </dgm:t>
    </dgm:pt>
    <dgm:pt modelId="{EEE2BA06-B631-49C9-8309-1B4D9AFC3EAA}" type="parTrans" cxnId="{352DCA52-6AE6-4ED1-8ED5-614AA1C98B6F}">
      <dgm:prSet/>
      <dgm:spPr/>
      <dgm:t>
        <a:bodyPr/>
        <a:lstStyle/>
        <a:p>
          <a:endParaRPr lang="ru-RU"/>
        </a:p>
      </dgm:t>
    </dgm:pt>
    <dgm:pt modelId="{126889A1-94EC-460A-87C7-6075372F1B77}" type="sibTrans" cxnId="{352DCA52-6AE6-4ED1-8ED5-614AA1C98B6F}">
      <dgm:prSet/>
      <dgm:spPr/>
      <dgm:t>
        <a:bodyPr/>
        <a:lstStyle/>
        <a:p>
          <a:endParaRPr lang="ru-RU"/>
        </a:p>
      </dgm:t>
    </dgm:pt>
    <dgm:pt modelId="{677ADD93-1FFB-498C-8306-384FC2DCFB02}">
      <dgm:prSet custT="1"/>
      <dgm:spPr/>
      <dgm:t>
        <a:bodyPr/>
        <a:lstStyle/>
        <a:p>
          <a:r>
            <a:rPr lang="ru-RU" sz="1600" dirty="0" smtClean="0"/>
            <a:t>Получение отметок</a:t>
          </a:r>
          <a:endParaRPr lang="ru-RU" sz="1600" dirty="0"/>
        </a:p>
      </dgm:t>
    </dgm:pt>
    <dgm:pt modelId="{3C8FF8C3-6391-40ED-B163-6C9C4BD75F86}" type="parTrans" cxnId="{7E6AF9B3-6FEC-436F-B12B-F8A788D2DB31}">
      <dgm:prSet/>
      <dgm:spPr/>
      <dgm:t>
        <a:bodyPr/>
        <a:lstStyle/>
        <a:p>
          <a:endParaRPr lang="ru-RU"/>
        </a:p>
      </dgm:t>
    </dgm:pt>
    <dgm:pt modelId="{CB384D13-F0E0-453D-B62B-974B6CD4A6AE}" type="sibTrans" cxnId="{7E6AF9B3-6FEC-436F-B12B-F8A788D2DB31}">
      <dgm:prSet/>
      <dgm:spPr/>
      <dgm:t>
        <a:bodyPr/>
        <a:lstStyle/>
        <a:p>
          <a:endParaRPr lang="ru-RU"/>
        </a:p>
      </dgm:t>
    </dgm:pt>
    <dgm:pt modelId="{AC7C9F02-4756-4D16-98D8-BC00132136C8}">
      <dgm:prSet custT="1"/>
      <dgm:spPr/>
      <dgm:t>
        <a:bodyPr/>
        <a:lstStyle/>
        <a:p>
          <a:r>
            <a:rPr lang="ru-RU" sz="1600" dirty="0" smtClean="0"/>
            <a:t>Оценивание результатов своей работы, анализ моментов, вызвавших затруднение</a:t>
          </a:r>
          <a:endParaRPr lang="ru-RU" sz="1600" dirty="0"/>
        </a:p>
      </dgm:t>
    </dgm:pt>
    <dgm:pt modelId="{9EFF7474-5C66-4E0F-81AB-0D41F5AC8413}" type="parTrans" cxnId="{90FD3067-582D-46D6-A4F4-A8D029535882}">
      <dgm:prSet/>
      <dgm:spPr/>
      <dgm:t>
        <a:bodyPr/>
        <a:lstStyle/>
        <a:p>
          <a:endParaRPr lang="ru-RU"/>
        </a:p>
      </dgm:t>
    </dgm:pt>
    <dgm:pt modelId="{32B04CC9-6590-4558-958D-A83880D69902}" type="sibTrans" cxnId="{90FD3067-582D-46D6-A4F4-A8D029535882}">
      <dgm:prSet/>
      <dgm:spPr/>
      <dgm:t>
        <a:bodyPr/>
        <a:lstStyle/>
        <a:p>
          <a:endParaRPr lang="ru-RU"/>
        </a:p>
      </dgm:t>
    </dgm:pt>
    <dgm:pt modelId="{6B46B4E0-52E2-47F9-842D-EE31C9DC7EFD}" type="pres">
      <dgm:prSet presAssocID="{6FFAD20E-6865-497D-AB56-7AF795EA03B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08D33-954F-4F1B-85F0-B0A22DA5DDEC}" type="pres">
      <dgm:prSet presAssocID="{2546FF5D-07FE-4E90-A604-A36B6C559422}" presName="compNode" presStyleCnt="0"/>
      <dgm:spPr/>
    </dgm:pt>
    <dgm:pt modelId="{D32E02D8-AD71-478C-9AEB-92B0A94922F3}" type="pres">
      <dgm:prSet presAssocID="{2546FF5D-07FE-4E90-A604-A36B6C559422}" presName="childRect" presStyleLbl="bgAcc1" presStyleIdx="0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4932F-0907-4361-A7A8-5489B6C23475}" type="pres">
      <dgm:prSet presAssocID="{2546FF5D-07FE-4E90-A604-A36B6C5594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3FEA8-D7FE-4F97-8B24-FE13E2D774A3}" type="pres">
      <dgm:prSet presAssocID="{2546FF5D-07FE-4E90-A604-A36B6C559422}" presName="parentRect" presStyleLbl="alignNode1" presStyleIdx="0" presStyleCnt="6" custLinFactNeighborX="-231" custLinFactNeighborY="89226"/>
      <dgm:spPr/>
      <dgm:t>
        <a:bodyPr/>
        <a:lstStyle/>
        <a:p>
          <a:endParaRPr lang="ru-RU"/>
        </a:p>
      </dgm:t>
    </dgm:pt>
    <dgm:pt modelId="{E296BF92-F975-4E86-8C58-28AF2922979D}" type="pres">
      <dgm:prSet presAssocID="{2546FF5D-07FE-4E90-A604-A36B6C559422}" presName="adorn" presStyleLbl="fgAccFollowNode1" presStyleIdx="0" presStyleCnt="6" custLinFactNeighborX="-661" custLinFactNeighborY="840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290B9547-2BAC-4DE9-AF00-6605D7E0B338}" type="pres">
      <dgm:prSet presAssocID="{526C4DB7-B800-4186-ACC6-A3A6F27530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92C9FB-BF12-46D6-B6FB-EAC9ED57B555}" type="pres">
      <dgm:prSet presAssocID="{B375DDA8-4B19-495D-B1B4-661512035D00}" presName="compNode" presStyleCnt="0"/>
      <dgm:spPr/>
    </dgm:pt>
    <dgm:pt modelId="{92CA5E12-A6E0-434E-A791-F9B3AAD12CC9}" type="pres">
      <dgm:prSet presAssocID="{B375DDA8-4B19-495D-B1B4-661512035D00}" presName="childRect" presStyleLbl="bgAcc1" presStyleIdx="1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DB9E4-C3DB-4E37-A8C1-C178EADF05B0}" type="pres">
      <dgm:prSet presAssocID="{B375DDA8-4B19-495D-B1B4-661512035D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A500D-7035-4AFB-A00A-947E8FF56834}" type="pres">
      <dgm:prSet presAssocID="{B375DDA8-4B19-495D-B1B4-661512035D00}" presName="parentRect" presStyleLbl="alignNode1" presStyleIdx="1" presStyleCnt="6" custLinFactNeighborX="-231" custLinFactNeighborY="91643"/>
      <dgm:spPr/>
      <dgm:t>
        <a:bodyPr/>
        <a:lstStyle/>
        <a:p>
          <a:endParaRPr lang="ru-RU"/>
        </a:p>
      </dgm:t>
    </dgm:pt>
    <dgm:pt modelId="{889C4A10-54E0-468A-A417-4D836C107F82}" type="pres">
      <dgm:prSet presAssocID="{B375DDA8-4B19-495D-B1B4-661512035D00}" presName="adorn" presStyleLbl="fgAccFollowNode1" presStyleIdx="1" presStyleCnt="6" custLinFactNeighborX="-661" custLinFactNeighborY="840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E9801DA0-791B-478B-B147-1F0682F77CD9}" type="pres">
      <dgm:prSet presAssocID="{7E8EFB3C-764A-4481-842F-B11BDEE397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F1C8E6-683E-4B11-A274-23ADD9E7913B}" type="pres">
      <dgm:prSet presAssocID="{0C0923CB-DBFF-4575-96F2-1D5387DF9FD2}" presName="compNode" presStyleCnt="0"/>
      <dgm:spPr/>
    </dgm:pt>
    <dgm:pt modelId="{7365068E-6E86-4794-AD04-B6376CCAEEAC}" type="pres">
      <dgm:prSet presAssocID="{0C0923CB-DBFF-4575-96F2-1D5387DF9FD2}" presName="childRect" presStyleLbl="bgAcc1" presStyleIdx="2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B2142-90ED-4065-B864-84DD559F2BAA}" type="pres">
      <dgm:prSet presAssocID="{0C0923CB-DBFF-4575-96F2-1D5387DF9F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25A93-2BA4-46D3-8F88-3B09D8032805}" type="pres">
      <dgm:prSet presAssocID="{0C0923CB-DBFF-4575-96F2-1D5387DF9FD2}" presName="parentRect" presStyleLbl="alignNode1" presStyleIdx="2" presStyleCnt="6" custLinFactNeighborX="-231" custLinFactNeighborY="91643"/>
      <dgm:spPr/>
      <dgm:t>
        <a:bodyPr/>
        <a:lstStyle/>
        <a:p>
          <a:endParaRPr lang="ru-RU"/>
        </a:p>
      </dgm:t>
    </dgm:pt>
    <dgm:pt modelId="{09C4D467-9F63-46DB-963A-876BC2CCD36E}" type="pres">
      <dgm:prSet presAssocID="{0C0923CB-DBFF-4575-96F2-1D5387DF9FD2}" presName="adorn" presStyleLbl="fgAccFollowNode1" presStyleIdx="2" presStyleCnt="6" custLinFactNeighborX="-661" custLinFactNeighborY="840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C0579EB-CC23-4CD0-9067-C39349F69C3A}" type="pres">
      <dgm:prSet presAssocID="{51ECB1F2-EAE7-4D23-BCEB-5FFB02F0A1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4DC448-80EB-41F7-AD35-379544DDF9D7}" type="pres">
      <dgm:prSet presAssocID="{40AB1032-15AD-41E4-86EF-EE2CD83483B8}" presName="compNode" presStyleCnt="0"/>
      <dgm:spPr/>
    </dgm:pt>
    <dgm:pt modelId="{57590966-D4DB-4302-B18A-E2F188E225EB}" type="pres">
      <dgm:prSet presAssocID="{40AB1032-15AD-41E4-86EF-EE2CD83483B8}" presName="childRect" presStyleLbl="bgAcc1" presStyleIdx="3" presStyleCnt="6" custScaleY="57713" custLinFactNeighborY="2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F619D-695D-4AD4-B995-B5A4EE8EE5E3}" type="pres">
      <dgm:prSet presAssocID="{40AB1032-15AD-41E4-86EF-EE2CD83483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1DBE2-6B4F-4D78-AE8B-9DED7D238DA0}" type="pres">
      <dgm:prSet presAssocID="{40AB1032-15AD-41E4-86EF-EE2CD83483B8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35C1E6B9-9F05-4E87-BFA7-CE0C818AF763}" type="pres">
      <dgm:prSet presAssocID="{40AB1032-15AD-41E4-86EF-EE2CD83483B8}" presName="adorn" presStyleLbl="fgAccFollowNode1" presStyleIdx="3" presStyleCnt="6" custLinFactNeighborY="1948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9D30D3DE-5CF4-4714-A482-6DC9CF2F555B}" type="pres">
      <dgm:prSet presAssocID="{1242837D-8D6B-4790-AD8D-AFC4C5A01F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87A41AD-60C5-4669-83D0-7FFC7E39FC98}" type="pres">
      <dgm:prSet presAssocID="{0F47F691-C003-41C8-8B99-31F059EC8F4B}" presName="compNode" presStyleCnt="0"/>
      <dgm:spPr/>
    </dgm:pt>
    <dgm:pt modelId="{498F2879-3CFC-4A9F-9ECC-8111EDB38C73}" type="pres">
      <dgm:prSet presAssocID="{0F47F691-C003-41C8-8B99-31F059EC8F4B}" presName="childRect" presStyleLbl="bgAcc1" presStyleIdx="4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008D8-EC09-48B7-8BF7-9ACE8AF4EAFB}" type="pres">
      <dgm:prSet presAssocID="{0F47F691-C003-41C8-8B99-31F059EC8F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58A37-D170-4679-A688-F33E6EAA44D7}" type="pres">
      <dgm:prSet presAssocID="{0F47F691-C003-41C8-8B99-31F059EC8F4B}" presName="parentRect" presStyleLbl="alignNode1" presStyleIdx="4" presStyleCnt="6" custLinFactNeighborY="4557"/>
      <dgm:spPr/>
      <dgm:t>
        <a:bodyPr/>
        <a:lstStyle/>
        <a:p>
          <a:endParaRPr lang="ru-RU"/>
        </a:p>
      </dgm:t>
    </dgm:pt>
    <dgm:pt modelId="{6D5DFECA-E5A6-47E0-B103-41D4E8CC6BEE}" type="pres">
      <dgm:prSet presAssocID="{0F47F691-C003-41C8-8B99-31F059EC8F4B}" presName="adorn" presStyleLbl="fgAccFollowNode1" presStyleIdx="4" presStyleCnt="6" custLinFactNeighborY="62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B2FC604-C656-4CC4-A42C-FFB76E885768}" type="pres">
      <dgm:prSet presAssocID="{A341D493-9637-4B2E-8515-866F491D78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93223C-E17F-4E52-A368-1A3DBC2966B4}" type="pres">
      <dgm:prSet presAssocID="{77586014-964A-42F1-BC97-1767C0CEA83C}" presName="compNode" presStyleCnt="0"/>
      <dgm:spPr/>
    </dgm:pt>
    <dgm:pt modelId="{F129CAAA-4BE4-4413-8326-7702E74CCCFA}" type="pres">
      <dgm:prSet presAssocID="{77586014-964A-42F1-BC97-1767C0CEA83C}" presName="childRect" presStyleLbl="bgAcc1" presStyleIdx="5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F5DC6-960C-4169-B2E1-B1FD1329E660}" type="pres">
      <dgm:prSet presAssocID="{77586014-964A-42F1-BC97-1767C0CEA83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3C993-BD02-4FA8-A1A4-334B057D9B65}" type="pres">
      <dgm:prSet presAssocID="{77586014-964A-42F1-BC97-1767C0CEA83C}" presName="parentRect" presStyleLbl="alignNode1" presStyleIdx="5" presStyleCnt="6" custLinFactNeighborY="4557"/>
      <dgm:spPr/>
      <dgm:t>
        <a:bodyPr/>
        <a:lstStyle/>
        <a:p>
          <a:endParaRPr lang="ru-RU"/>
        </a:p>
      </dgm:t>
    </dgm:pt>
    <dgm:pt modelId="{854A1E35-7E24-404F-AC7A-B2EF58F81A65}" type="pres">
      <dgm:prSet presAssocID="{77586014-964A-42F1-BC97-1767C0CEA83C}" presName="adorn" presStyleLbl="fgAccFollowNode1" presStyleIdx="5" presStyleCnt="6" custLinFactNeighborY="62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B9A69D76-67EC-4CA1-BF61-106EFF8B4435}" type="presOf" srcId="{2546FF5D-07FE-4E90-A604-A36B6C559422}" destId="{A504932F-0907-4361-A7A8-5489B6C23475}" srcOrd="0" destOrd="0" presId="urn:microsoft.com/office/officeart/2005/8/layout/bList2#8"/>
    <dgm:cxn modelId="{327AE6A4-8ADB-4CC5-AC03-30D75823C35F}" srcId="{6FFAD20E-6865-497D-AB56-7AF795EA03BF}" destId="{0C0923CB-DBFF-4575-96F2-1D5387DF9FD2}" srcOrd="2" destOrd="0" parTransId="{94497460-D925-46B7-AD54-DB8F0ADB3E50}" sibTransId="{51ECB1F2-EAE7-4D23-BCEB-5FFB02F0A1E2}"/>
    <dgm:cxn modelId="{3B320B1F-B2D1-42A1-B57A-B1D6A2048865}" type="presOf" srcId="{1242837D-8D6B-4790-AD8D-AFC4C5A01FA6}" destId="{9D30D3DE-5CF4-4714-A482-6DC9CF2F555B}" srcOrd="0" destOrd="0" presId="urn:microsoft.com/office/officeart/2005/8/layout/bList2#8"/>
    <dgm:cxn modelId="{FFD322E8-D160-4E8C-B9CD-5F12E5C096FD}" type="presOf" srcId="{40AB1032-15AD-41E4-86EF-EE2CD83483B8}" destId="{E2B1DBE2-6B4F-4D78-AE8B-9DED7D238DA0}" srcOrd="1" destOrd="0" presId="urn:microsoft.com/office/officeart/2005/8/layout/bList2#8"/>
    <dgm:cxn modelId="{6367E59D-5634-4593-9CA3-8F8DC5102AB5}" type="presOf" srcId="{51ECB1F2-EAE7-4D23-BCEB-5FFB02F0A1E2}" destId="{6C0579EB-CC23-4CD0-9067-C39349F69C3A}" srcOrd="0" destOrd="0" presId="urn:microsoft.com/office/officeart/2005/8/layout/bList2#8"/>
    <dgm:cxn modelId="{7E6AF9B3-6FEC-436F-B12B-F8A788D2DB31}" srcId="{0C0923CB-DBFF-4575-96F2-1D5387DF9FD2}" destId="{677ADD93-1FFB-498C-8306-384FC2DCFB02}" srcOrd="1" destOrd="0" parTransId="{3C8FF8C3-6391-40ED-B163-6C9C4BD75F86}" sibTransId="{CB384D13-F0E0-453D-B62B-974B6CD4A6AE}"/>
    <dgm:cxn modelId="{B8BD94CB-51B4-46CE-9F52-F850D70A923B}" type="presOf" srcId="{A341D493-9637-4B2E-8515-866F491D78E8}" destId="{6B2FC604-C656-4CC4-A42C-FFB76E885768}" srcOrd="0" destOrd="0" presId="urn:microsoft.com/office/officeart/2005/8/layout/bList2#8"/>
    <dgm:cxn modelId="{98A07D9C-FB50-4D84-876E-D5E2371EA445}" srcId="{6FFAD20E-6865-497D-AB56-7AF795EA03BF}" destId="{0F47F691-C003-41C8-8B99-31F059EC8F4B}" srcOrd="4" destOrd="0" parTransId="{4CE5CB5B-F01A-4296-A78E-D03EED4FBDF5}" sibTransId="{A341D493-9637-4B2E-8515-866F491D78E8}"/>
    <dgm:cxn modelId="{C267A5B5-2998-4C42-ACB4-75E500A8F43A}" srcId="{6FFAD20E-6865-497D-AB56-7AF795EA03BF}" destId="{2546FF5D-07FE-4E90-A604-A36B6C559422}" srcOrd="0" destOrd="0" parTransId="{ECFC6A33-6F70-44AB-9D00-3FD4C210F575}" sibTransId="{526C4DB7-B800-4186-ACC6-A3A6F2753067}"/>
    <dgm:cxn modelId="{F56D4A8F-6543-49F3-99E0-F735B86B315B}" type="presOf" srcId="{AC7C9F02-4756-4D16-98D8-BC00132136C8}" destId="{7365068E-6E86-4794-AD04-B6376CCAEEAC}" srcOrd="0" destOrd="2" presId="urn:microsoft.com/office/officeart/2005/8/layout/bList2#8"/>
    <dgm:cxn modelId="{1E1998DE-695A-431A-B2F5-AD92A89D3D60}" srcId="{6FFAD20E-6865-497D-AB56-7AF795EA03BF}" destId="{40AB1032-15AD-41E4-86EF-EE2CD83483B8}" srcOrd="3" destOrd="0" parTransId="{E18E7D98-2E65-4E4D-BF83-B6DA3303B2DE}" sibTransId="{1242837D-8D6B-4790-AD8D-AFC4C5A01FA6}"/>
    <dgm:cxn modelId="{C1C633C1-0646-45F6-8942-21F5B25F0793}" type="presOf" srcId="{677ADD93-1FFB-498C-8306-384FC2DCFB02}" destId="{7365068E-6E86-4794-AD04-B6376CCAEEAC}" srcOrd="0" destOrd="1" presId="urn:microsoft.com/office/officeart/2005/8/layout/bList2#8"/>
    <dgm:cxn modelId="{48CED260-F1F3-47DC-9FE3-A8A4AEA9DEA4}" srcId="{0F47F691-C003-41C8-8B99-31F059EC8F4B}" destId="{712DBACD-7F14-4879-91CB-FAD4FFE8B455}" srcOrd="0" destOrd="0" parTransId="{E096B25A-5293-4AE5-9D34-5CFCA225BBD7}" sibTransId="{C0315AFC-5F34-48F2-AA4C-B127C80298D4}"/>
    <dgm:cxn modelId="{EBABA80D-D581-4410-BF36-E9989B4BDCC2}" type="presOf" srcId="{B375DDA8-4B19-495D-B1B4-661512035D00}" destId="{A6DA500D-7035-4AFB-A00A-947E8FF56834}" srcOrd="1" destOrd="0" presId="urn:microsoft.com/office/officeart/2005/8/layout/bList2#8"/>
    <dgm:cxn modelId="{42AE447B-0E66-4AE4-B2A6-EDFBF2BB3CC5}" type="presOf" srcId="{9D7DB5B9-497D-451C-8297-D8D82F295FB0}" destId="{92CA5E12-A6E0-434E-A791-F9B3AAD12CC9}" srcOrd="0" destOrd="1" presId="urn:microsoft.com/office/officeart/2005/8/layout/bList2#8"/>
    <dgm:cxn modelId="{D6E0F275-29FE-468A-B61F-CB29AE8368DF}" type="presOf" srcId="{712DBACD-7F14-4879-91CB-FAD4FFE8B455}" destId="{498F2879-3CFC-4A9F-9ECC-8111EDB38C73}" srcOrd="0" destOrd="0" presId="urn:microsoft.com/office/officeart/2005/8/layout/bList2#8"/>
    <dgm:cxn modelId="{A5A58C9B-C453-4613-8001-A47A5EBB62AC}" type="presOf" srcId="{77586014-964A-42F1-BC97-1767C0CEA83C}" destId="{DDB3C993-BD02-4FA8-A1A4-334B057D9B65}" srcOrd="1" destOrd="0" presId="urn:microsoft.com/office/officeart/2005/8/layout/bList2#8"/>
    <dgm:cxn modelId="{DA764D17-6232-422D-8009-E4383BAC10E6}" type="presOf" srcId="{0C0923CB-DBFF-4575-96F2-1D5387DF9FD2}" destId="{E94B2142-90ED-4065-B864-84DD559F2BAA}" srcOrd="0" destOrd="0" presId="urn:microsoft.com/office/officeart/2005/8/layout/bList2#8"/>
    <dgm:cxn modelId="{743438E3-1527-4380-BF5F-4510257DC381}" type="presOf" srcId="{2546FF5D-07FE-4E90-A604-A36B6C559422}" destId="{12A3FEA8-D7FE-4F97-8B24-FE13E2D774A3}" srcOrd="1" destOrd="0" presId="urn:microsoft.com/office/officeart/2005/8/layout/bList2#8"/>
    <dgm:cxn modelId="{7BE7F626-C567-44F7-97FB-1079EC84825E}" srcId="{0C0923CB-DBFF-4575-96F2-1D5387DF9FD2}" destId="{1812A77F-789D-4D07-97E6-FB93FFD50853}" srcOrd="0" destOrd="0" parTransId="{E83BAA9C-2870-4F67-B192-BA785134AAAD}" sibTransId="{7E6C762E-B90B-4D64-9D41-5CB03A3A341E}"/>
    <dgm:cxn modelId="{ED4154FE-C76C-43E0-936A-1A01CF1611B6}" type="presOf" srcId="{40AB1032-15AD-41E4-86EF-EE2CD83483B8}" destId="{3D7F619D-695D-4AD4-B995-B5A4EE8EE5E3}" srcOrd="0" destOrd="0" presId="urn:microsoft.com/office/officeart/2005/8/layout/bList2#8"/>
    <dgm:cxn modelId="{90FD3067-582D-46D6-A4F4-A8D029535882}" srcId="{0C0923CB-DBFF-4575-96F2-1D5387DF9FD2}" destId="{AC7C9F02-4756-4D16-98D8-BC00132136C8}" srcOrd="2" destOrd="0" parTransId="{9EFF7474-5C66-4E0F-81AB-0D41F5AC8413}" sibTransId="{32B04CC9-6590-4558-958D-A83880D69902}"/>
    <dgm:cxn modelId="{295C498A-2CEE-4E4A-8A5B-CA789A152AA6}" type="presOf" srcId="{BF547964-B2B9-49A2-BE42-4F5AC1DA9318}" destId="{57590966-D4DB-4302-B18A-E2F188E225EB}" srcOrd="0" destOrd="0" presId="urn:microsoft.com/office/officeart/2005/8/layout/bList2#8"/>
    <dgm:cxn modelId="{FED31512-F944-45F0-8124-DAA357E55E30}" srcId="{2546FF5D-07FE-4E90-A604-A36B6C559422}" destId="{126D6A33-D0A8-41D3-9853-4512472C0E84}" srcOrd="0" destOrd="0" parTransId="{E618C37C-6CA2-4F2C-BA97-453B589F8C8E}" sibTransId="{6AAA210A-4B7E-405F-812F-58C5FEB128E4}"/>
    <dgm:cxn modelId="{1AE2B366-73EA-495A-94B2-63B6E078A388}" srcId="{40AB1032-15AD-41E4-86EF-EE2CD83483B8}" destId="{BF547964-B2B9-49A2-BE42-4F5AC1DA9318}" srcOrd="0" destOrd="0" parTransId="{6411495F-E446-40F5-AFB9-9A2B8D07F647}" sibTransId="{06E4896E-8389-43C9-94B0-BC8529DC74C2}"/>
    <dgm:cxn modelId="{0FA79C28-3839-4F63-834E-E408256B55CE}" type="presOf" srcId="{126D6A33-D0A8-41D3-9853-4512472C0E84}" destId="{D32E02D8-AD71-478C-9AEB-92B0A94922F3}" srcOrd="0" destOrd="0" presId="urn:microsoft.com/office/officeart/2005/8/layout/bList2#8"/>
    <dgm:cxn modelId="{839E126D-6FD1-4C05-A014-3F3D55E0652B}" type="presOf" srcId="{6FFAD20E-6865-497D-AB56-7AF795EA03BF}" destId="{6B46B4E0-52E2-47F9-842D-EE31C9DC7EFD}" srcOrd="0" destOrd="0" presId="urn:microsoft.com/office/officeart/2005/8/layout/bList2#8"/>
    <dgm:cxn modelId="{DA25E5F1-8587-4B92-B0A8-D772FD8F2F42}" type="presOf" srcId="{77586014-964A-42F1-BC97-1767C0CEA83C}" destId="{A3FF5DC6-960C-4169-B2E1-B1FD1329E660}" srcOrd="0" destOrd="0" presId="urn:microsoft.com/office/officeart/2005/8/layout/bList2#8"/>
    <dgm:cxn modelId="{655E9DFB-7424-4DBF-A621-3A133FD2BFDE}" srcId="{6FFAD20E-6865-497D-AB56-7AF795EA03BF}" destId="{B375DDA8-4B19-495D-B1B4-661512035D00}" srcOrd="1" destOrd="0" parTransId="{FAF0CD01-1F77-4D50-8667-A7515BD0ACD8}" sibTransId="{7E8EFB3C-764A-4481-842F-B11BDEE39724}"/>
    <dgm:cxn modelId="{7C7E4560-F480-481C-9778-C813B2A902FA}" srcId="{77586014-964A-42F1-BC97-1767C0CEA83C}" destId="{3AAD9ABA-0583-4D4C-B8B3-B6FB96E42017}" srcOrd="0" destOrd="0" parTransId="{C4D34256-3A50-403E-A10C-48758CFE38D0}" sibTransId="{A1BCEB95-F4E3-4BD5-B4BC-553210C88B34}"/>
    <dgm:cxn modelId="{E3A42F58-0B7E-4D2C-AD0F-8256C9E019CB}" type="presOf" srcId="{0C0923CB-DBFF-4575-96F2-1D5387DF9FD2}" destId="{9A525A93-2BA4-46D3-8F88-3B09D8032805}" srcOrd="1" destOrd="0" presId="urn:microsoft.com/office/officeart/2005/8/layout/bList2#8"/>
    <dgm:cxn modelId="{DFB57144-FC38-4888-8FC7-A8F36C2C416D}" type="presOf" srcId="{526C4DB7-B800-4186-ACC6-A3A6F2753067}" destId="{290B9547-2BAC-4DE9-AF00-6605D7E0B338}" srcOrd="0" destOrd="0" presId="urn:microsoft.com/office/officeart/2005/8/layout/bList2#8"/>
    <dgm:cxn modelId="{A8DF06EA-362A-4AD2-93E3-5AE1844420C2}" type="presOf" srcId="{B375DDA8-4B19-495D-B1B4-661512035D00}" destId="{4F9DB9E4-C3DB-4E37-A8C1-C178EADF05B0}" srcOrd="0" destOrd="0" presId="urn:microsoft.com/office/officeart/2005/8/layout/bList2#8"/>
    <dgm:cxn modelId="{802A4054-D296-4308-B214-ABD317DDF951}" type="presOf" srcId="{0F47F691-C003-41C8-8B99-31F059EC8F4B}" destId="{A31008D8-EC09-48B7-8BF7-9ACE8AF4EAFB}" srcOrd="0" destOrd="0" presId="urn:microsoft.com/office/officeart/2005/8/layout/bList2#8"/>
    <dgm:cxn modelId="{A6C45A94-C146-4753-8757-37A76E7ECAC0}" type="presOf" srcId="{3AAD9ABA-0583-4D4C-B8B3-B6FB96E42017}" destId="{F129CAAA-4BE4-4413-8326-7702E74CCCFA}" srcOrd="0" destOrd="0" presId="urn:microsoft.com/office/officeart/2005/8/layout/bList2#8"/>
    <dgm:cxn modelId="{5B391392-86FB-470E-B960-4176958B4D8A}" type="presOf" srcId="{0F47F691-C003-41C8-8B99-31F059EC8F4B}" destId="{6B058A37-D170-4679-A688-F33E6EAA44D7}" srcOrd="1" destOrd="0" presId="urn:microsoft.com/office/officeart/2005/8/layout/bList2#8"/>
    <dgm:cxn modelId="{0E08CAA6-BEE4-4693-970A-4E120470003C}" type="presOf" srcId="{1812A77F-789D-4D07-97E6-FB93FFD50853}" destId="{7365068E-6E86-4794-AD04-B6376CCAEEAC}" srcOrd="0" destOrd="0" presId="urn:microsoft.com/office/officeart/2005/8/layout/bList2#8"/>
    <dgm:cxn modelId="{CE1693BC-8DE9-44F5-A9B3-6458AFF528D7}" srcId="{B375DDA8-4B19-495D-B1B4-661512035D00}" destId="{BC88FE44-18CD-4E7C-A97A-EED01A4AFCC0}" srcOrd="0" destOrd="0" parTransId="{5FCDB25E-F0D7-457B-A187-EA4693A68649}" sibTransId="{C5E8EC13-1063-472B-8AA3-7E2225F47F97}"/>
    <dgm:cxn modelId="{352DCA52-6AE6-4ED1-8ED5-614AA1C98B6F}" srcId="{B375DDA8-4B19-495D-B1B4-661512035D00}" destId="{9D7DB5B9-497D-451C-8297-D8D82F295FB0}" srcOrd="1" destOrd="0" parTransId="{EEE2BA06-B631-49C9-8309-1B4D9AFC3EAA}" sibTransId="{126889A1-94EC-460A-87C7-6075372F1B77}"/>
    <dgm:cxn modelId="{20565E9E-E43C-4036-A299-0030F23E065F}" type="presOf" srcId="{7E8EFB3C-764A-4481-842F-B11BDEE39724}" destId="{E9801DA0-791B-478B-B147-1F0682F77CD9}" srcOrd="0" destOrd="0" presId="urn:microsoft.com/office/officeart/2005/8/layout/bList2#8"/>
    <dgm:cxn modelId="{674B6D63-992B-4DC1-95AC-10AD5DDEF320}" type="presOf" srcId="{BC88FE44-18CD-4E7C-A97A-EED01A4AFCC0}" destId="{92CA5E12-A6E0-434E-A791-F9B3AAD12CC9}" srcOrd="0" destOrd="0" presId="urn:microsoft.com/office/officeart/2005/8/layout/bList2#8"/>
    <dgm:cxn modelId="{7C738FA3-4809-4C63-BD97-315D97964D81}" srcId="{6FFAD20E-6865-497D-AB56-7AF795EA03BF}" destId="{77586014-964A-42F1-BC97-1767C0CEA83C}" srcOrd="5" destOrd="0" parTransId="{F9B2D0E8-BD4E-4664-8F52-608782D7530A}" sibTransId="{52242E4E-DF42-43EE-B1BE-7BE3B74D745A}"/>
    <dgm:cxn modelId="{A456DB55-640B-439D-93ED-7906CDCA01DD}" type="presParOf" srcId="{6B46B4E0-52E2-47F9-842D-EE31C9DC7EFD}" destId="{2D708D33-954F-4F1B-85F0-B0A22DA5DDEC}" srcOrd="0" destOrd="0" presId="urn:microsoft.com/office/officeart/2005/8/layout/bList2#8"/>
    <dgm:cxn modelId="{45C47E87-5B05-4D1E-A19E-BA20E39F41AF}" type="presParOf" srcId="{2D708D33-954F-4F1B-85F0-B0A22DA5DDEC}" destId="{D32E02D8-AD71-478C-9AEB-92B0A94922F3}" srcOrd="0" destOrd="0" presId="urn:microsoft.com/office/officeart/2005/8/layout/bList2#8"/>
    <dgm:cxn modelId="{D2395E3C-4F8D-4A59-86E7-8D252CB123F1}" type="presParOf" srcId="{2D708D33-954F-4F1B-85F0-B0A22DA5DDEC}" destId="{A504932F-0907-4361-A7A8-5489B6C23475}" srcOrd="1" destOrd="0" presId="urn:microsoft.com/office/officeart/2005/8/layout/bList2#8"/>
    <dgm:cxn modelId="{38CACDA1-E7F6-4ACF-83D7-8AAAED76DC7C}" type="presParOf" srcId="{2D708D33-954F-4F1B-85F0-B0A22DA5DDEC}" destId="{12A3FEA8-D7FE-4F97-8B24-FE13E2D774A3}" srcOrd="2" destOrd="0" presId="urn:microsoft.com/office/officeart/2005/8/layout/bList2#8"/>
    <dgm:cxn modelId="{EB08F269-0935-438B-BF2F-56244BB382EA}" type="presParOf" srcId="{2D708D33-954F-4F1B-85F0-B0A22DA5DDEC}" destId="{E296BF92-F975-4E86-8C58-28AF2922979D}" srcOrd="3" destOrd="0" presId="urn:microsoft.com/office/officeart/2005/8/layout/bList2#8"/>
    <dgm:cxn modelId="{2D58F1C9-26A9-4558-A89D-432A69AD1DFA}" type="presParOf" srcId="{6B46B4E0-52E2-47F9-842D-EE31C9DC7EFD}" destId="{290B9547-2BAC-4DE9-AF00-6605D7E0B338}" srcOrd="1" destOrd="0" presId="urn:microsoft.com/office/officeart/2005/8/layout/bList2#8"/>
    <dgm:cxn modelId="{DBC90C3D-A906-43BC-B879-7F71E0390DC1}" type="presParOf" srcId="{6B46B4E0-52E2-47F9-842D-EE31C9DC7EFD}" destId="{F192C9FB-BF12-46D6-B6FB-EAC9ED57B555}" srcOrd="2" destOrd="0" presId="urn:microsoft.com/office/officeart/2005/8/layout/bList2#8"/>
    <dgm:cxn modelId="{0E24C6F5-386E-48DB-A35C-1B0F1F41D56B}" type="presParOf" srcId="{F192C9FB-BF12-46D6-B6FB-EAC9ED57B555}" destId="{92CA5E12-A6E0-434E-A791-F9B3AAD12CC9}" srcOrd="0" destOrd="0" presId="urn:microsoft.com/office/officeart/2005/8/layout/bList2#8"/>
    <dgm:cxn modelId="{01880EBF-FB5E-4461-B5B4-3BBB6D6E0478}" type="presParOf" srcId="{F192C9FB-BF12-46D6-B6FB-EAC9ED57B555}" destId="{4F9DB9E4-C3DB-4E37-A8C1-C178EADF05B0}" srcOrd="1" destOrd="0" presId="urn:microsoft.com/office/officeart/2005/8/layout/bList2#8"/>
    <dgm:cxn modelId="{9DF531A2-1FDE-4B77-86C5-796704DEDE0B}" type="presParOf" srcId="{F192C9FB-BF12-46D6-B6FB-EAC9ED57B555}" destId="{A6DA500D-7035-4AFB-A00A-947E8FF56834}" srcOrd="2" destOrd="0" presId="urn:microsoft.com/office/officeart/2005/8/layout/bList2#8"/>
    <dgm:cxn modelId="{81E05797-4578-4FDA-91A7-04739BD49154}" type="presParOf" srcId="{F192C9FB-BF12-46D6-B6FB-EAC9ED57B555}" destId="{889C4A10-54E0-468A-A417-4D836C107F82}" srcOrd="3" destOrd="0" presId="urn:microsoft.com/office/officeart/2005/8/layout/bList2#8"/>
    <dgm:cxn modelId="{C19137F2-7454-4562-8ED4-378A217632C4}" type="presParOf" srcId="{6B46B4E0-52E2-47F9-842D-EE31C9DC7EFD}" destId="{E9801DA0-791B-478B-B147-1F0682F77CD9}" srcOrd="3" destOrd="0" presId="urn:microsoft.com/office/officeart/2005/8/layout/bList2#8"/>
    <dgm:cxn modelId="{04D567E5-0902-4AE3-9DE3-7FF98F59A4CC}" type="presParOf" srcId="{6B46B4E0-52E2-47F9-842D-EE31C9DC7EFD}" destId="{1EF1C8E6-683E-4B11-A274-23ADD9E7913B}" srcOrd="4" destOrd="0" presId="urn:microsoft.com/office/officeart/2005/8/layout/bList2#8"/>
    <dgm:cxn modelId="{2A26D583-619C-44B5-957A-1E0A523E2010}" type="presParOf" srcId="{1EF1C8E6-683E-4B11-A274-23ADD9E7913B}" destId="{7365068E-6E86-4794-AD04-B6376CCAEEAC}" srcOrd="0" destOrd="0" presId="urn:microsoft.com/office/officeart/2005/8/layout/bList2#8"/>
    <dgm:cxn modelId="{1F42A58F-EC3E-4073-B38E-9D4721B74D04}" type="presParOf" srcId="{1EF1C8E6-683E-4B11-A274-23ADD9E7913B}" destId="{E94B2142-90ED-4065-B864-84DD559F2BAA}" srcOrd="1" destOrd="0" presId="urn:microsoft.com/office/officeart/2005/8/layout/bList2#8"/>
    <dgm:cxn modelId="{4B76FEF8-692C-4D5B-A632-3D2566EA21FA}" type="presParOf" srcId="{1EF1C8E6-683E-4B11-A274-23ADD9E7913B}" destId="{9A525A93-2BA4-46D3-8F88-3B09D8032805}" srcOrd="2" destOrd="0" presId="urn:microsoft.com/office/officeart/2005/8/layout/bList2#8"/>
    <dgm:cxn modelId="{6455A76B-8980-4369-9659-FA30390350B0}" type="presParOf" srcId="{1EF1C8E6-683E-4B11-A274-23ADD9E7913B}" destId="{09C4D467-9F63-46DB-963A-876BC2CCD36E}" srcOrd="3" destOrd="0" presId="urn:microsoft.com/office/officeart/2005/8/layout/bList2#8"/>
    <dgm:cxn modelId="{E4427F34-1659-40AA-BD02-9588ED260ED0}" type="presParOf" srcId="{6B46B4E0-52E2-47F9-842D-EE31C9DC7EFD}" destId="{6C0579EB-CC23-4CD0-9067-C39349F69C3A}" srcOrd="5" destOrd="0" presId="urn:microsoft.com/office/officeart/2005/8/layout/bList2#8"/>
    <dgm:cxn modelId="{183CB8BB-C6FB-47E6-9F7C-3E52B5DB0CB2}" type="presParOf" srcId="{6B46B4E0-52E2-47F9-842D-EE31C9DC7EFD}" destId="{534DC448-80EB-41F7-AD35-379544DDF9D7}" srcOrd="6" destOrd="0" presId="urn:microsoft.com/office/officeart/2005/8/layout/bList2#8"/>
    <dgm:cxn modelId="{446FBF29-D0F5-46E3-81C6-4FAE134FCC93}" type="presParOf" srcId="{534DC448-80EB-41F7-AD35-379544DDF9D7}" destId="{57590966-D4DB-4302-B18A-E2F188E225EB}" srcOrd="0" destOrd="0" presId="urn:microsoft.com/office/officeart/2005/8/layout/bList2#8"/>
    <dgm:cxn modelId="{704298DC-631E-4815-89D9-134EC85FFBC6}" type="presParOf" srcId="{534DC448-80EB-41F7-AD35-379544DDF9D7}" destId="{3D7F619D-695D-4AD4-B995-B5A4EE8EE5E3}" srcOrd="1" destOrd="0" presId="urn:microsoft.com/office/officeart/2005/8/layout/bList2#8"/>
    <dgm:cxn modelId="{46C1FA65-96AB-4AA9-A5D6-CEB16B0949B1}" type="presParOf" srcId="{534DC448-80EB-41F7-AD35-379544DDF9D7}" destId="{E2B1DBE2-6B4F-4D78-AE8B-9DED7D238DA0}" srcOrd="2" destOrd="0" presId="urn:microsoft.com/office/officeart/2005/8/layout/bList2#8"/>
    <dgm:cxn modelId="{3D5E36C3-B44F-46EA-89A3-9F7B499B1520}" type="presParOf" srcId="{534DC448-80EB-41F7-AD35-379544DDF9D7}" destId="{35C1E6B9-9F05-4E87-BFA7-CE0C818AF763}" srcOrd="3" destOrd="0" presId="urn:microsoft.com/office/officeart/2005/8/layout/bList2#8"/>
    <dgm:cxn modelId="{82D3E5A3-1B4E-4C2D-8639-D20CD5B78050}" type="presParOf" srcId="{6B46B4E0-52E2-47F9-842D-EE31C9DC7EFD}" destId="{9D30D3DE-5CF4-4714-A482-6DC9CF2F555B}" srcOrd="7" destOrd="0" presId="urn:microsoft.com/office/officeart/2005/8/layout/bList2#8"/>
    <dgm:cxn modelId="{6AFB4E43-2ACF-4C10-BDC0-53F982466772}" type="presParOf" srcId="{6B46B4E0-52E2-47F9-842D-EE31C9DC7EFD}" destId="{F87A41AD-60C5-4669-83D0-7FFC7E39FC98}" srcOrd="8" destOrd="0" presId="urn:microsoft.com/office/officeart/2005/8/layout/bList2#8"/>
    <dgm:cxn modelId="{944C680B-BAFE-4C16-A0A4-4076F975D882}" type="presParOf" srcId="{F87A41AD-60C5-4669-83D0-7FFC7E39FC98}" destId="{498F2879-3CFC-4A9F-9ECC-8111EDB38C73}" srcOrd="0" destOrd="0" presId="urn:microsoft.com/office/officeart/2005/8/layout/bList2#8"/>
    <dgm:cxn modelId="{41D0BE96-FB11-43C0-827B-4A05EF23533C}" type="presParOf" srcId="{F87A41AD-60C5-4669-83D0-7FFC7E39FC98}" destId="{A31008D8-EC09-48B7-8BF7-9ACE8AF4EAFB}" srcOrd="1" destOrd="0" presId="urn:microsoft.com/office/officeart/2005/8/layout/bList2#8"/>
    <dgm:cxn modelId="{5B8B9756-C7E0-4872-B4DA-A5D25234975B}" type="presParOf" srcId="{F87A41AD-60C5-4669-83D0-7FFC7E39FC98}" destId="{6B058A37-D170-4679-A688-F33E6EAA44D7}" srcOrd="2" destOrd="0" presId="urn:microsoft.com/office/officeart/2005/8/layout/bList2#8"/>
    <dgm:cxn modelId="{E4C844F8-69D1-43CF-BB64-644AB18451CE}" type="presParOf" srcId="{F87A41AD-60C5-4669-83D0-7FFC7E39FC98}" destId="{6D5DFECA-E5A6-47E0-B103-41D4E8CC6BEE}" srcOrd="3" destOrd="0" presId="urn:microsoft.com/office/officeart/2005/8/layout/bList2#8"/>
    <dgm:cxn modelId="{4A54CFC4-635E-43DE-97E1-F993CA9F2B32}" type="presParOf" srcId="{6B46B4E0-52E2-47F9-842D-EE31C9DC7EFD}" destId="{6B2FC604-C656-4CC4-A42C-FFB76E885768}" srcOrd="9" destOrd="0" presId="urn:microsoft.com/office/officeart/2005/8/layout/bList2#8"/>
    <dgm:cxn modelId="{DBAEE1AE-2450-47E5-BD2C-2FBE30992919}" type="presParOf" srcId="{6B46B4E0-52E2-47F9-842D-EE31C9DC7EFD}" destId="{7693223C-E17F-4E52-A368-1A3DBC2966B4}" srcOrd="10" destOrd="0" presId="urn:microsoft.com/office/officeart/2005/8/layout/bList2#8"/>
    <dgm:cxn modelId="{54051A4C-6DBB-4CB3-8CC9-DEB32FA9BD5D}" type="presParOf" srcId="{7693223C-E17F-4E52-A368-1A3DBC2966B4}" destId="{F129CAAA-4BE4-4413-8326-7702E74CCCFA}" srcOrd="0" destOrd="0" presId="urn:microsoft.com/office/officeart/2005/8/layout/bList2#8"/>
    <dgm:cxn modelId="{FB3F21BB-8302-4A5A-9EB0-10664F3C1F5A}" type="presParOf" srcId="{7693223C-E17F-4E52-A368-1A3DBC2966B4}" destId="{A3FF5DC6-960C-4169-B2E1-B1FD1329E660}" srcOrd="1" destOrd="0" presId="urn:microsoft.com/office/officeart/2005/8/layout/bList2#8"/>
    <dgm:cxn modelId="{BF25C7F4-6906-46A3-ABB0-CC3097097E84}" type="presParOf" srcId="{7693223C-E17F-4E52-A368-1A3DBC2966B4}" destId="{DDB3C993-BD02-4FA8-A1A4-334B057D9B65}" srcOrd="2" destOrd="0" presId="urn:microsoft.com/office/officeart/2005/8/layout/bList2#8"/>
    <dgm:cxn modelId="{F1A5A692-0EDA-4A26-999D-29F1156DDA97}" type="presParOf" srcId="{7693223C-E17F-4E52-A368-1A3DBC2966B4}" destId="{854A1E35-7E24-404F-AC7A-B2EF58F81A65}" srcOrd="3" destOrd="0" presId="urn:microsoft.com/office/officeart/2005/8/layout/bList2#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FAD20E-6865-497D-AB56-7AF795EA03BF}" type="doc">
      <dgm:prSet loTypeId="urn:microsoft.com/office/officeart/2005/8/layout/bList2#9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46FF5D-07FE-4E90-A604-A36B6C55942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Задачи</a:t>
          </a:r>
          <a:endParaRPr lang="ru-RU" sz="1800" b="1" dirty="0">
            <a:solidFill>
              <a:schemeClr val="tx1"/>
            </a:solidFill>
          </a:endParaRPr>
        </a:p>
      </dgm:t>
    </dgm:pt>
    <dgm:pt modelId="{ECFC6A33-6F70-44AB-9D00-3FD4C210F575}" type="parTrans" cxnId="{C267A5B5-2998-4C42-ACB4-75E500A8F43A}">
      <dgm:prSet/>
      <dgm:spPr/>
      <dgm:t>
        <a:bodyPr/>
        <a:lstStyle/>
        <a:p>
          <a:endParaRPr lang="ru-RU"/>
        </a:p>
      </dgm:t>
    </dgm:pt>
    <dgm:pt modelId="{526C4DB7-B800-4186-ACC6-A3A6F2753067}" type="sibTrans" cxnId="{C267A5B5-2998-4C42-ACB4-75E500A8F43A}">
      <dgm:prSet/>
      <dgm:spPr/>
      <dgm:t>
        <a:bodyPr/>
        <a:lstStyle/>
        <a:p>
          <a:endParaRPr lang="ru-RU"/>
        </a:p>
      </dgm:t>
    </dgm:pt>
    <dgm:pt modelId="{126D6A33-D0A8-41D3-9853-4512472C0E84}">
      <dgm:prSet custT="1"/>
      <dgm:spPr/>
      <dgm:t>
        <a:bodyPr/>
        <a:lstStyle/>
        <a:p>
          <a:pPr algn="l" rtl="0"/>
          <a:r>
            <a:rPr lang="ru-RU" sz="1600" dirty="0" smtClean="0"/>
            <a:t>Индивидуальное осмысление знаний о БСП</a:t>
          </a:r>
          <a:endParaRPr lang="ru-RU" sz="1600" dirty="0"/>
        </a:p>
      </dgm:t>
    </dgm:pt>
    <dgm:pt modelId="{E618C37C-6CA2-4F2C-BA97-453B589F8C8E}" type="parTrans" cxnId="{FED31512-F944-45F0-8124-DAA357E55E30}">
      <dgm:prSet/>
      <dgm:spPr/>
      <dgm:t>
        <a:bodyPr/>
        <a:lstStyle/>
        <a:p>
          <a:endParaRPr lang="ru-RU"/>
        </a:p>
      </dgm:t>
    </dgm:pt>
    <dgm:pt modelId="{6AAA210A-4B7E-405F-812F-58C5FEB128E4}" type="sibTrans" cxnId="{FED31512-F944-45F0-8124-DAA357E55E30}">
      <dgm:prSet/>
      <dgm:spPr/>
      <dgm:t>
        <a:bodyPr/>
        <a:lstStyle/>
        <a:p>
          <a:endParaRPr lang="ru-RU"/>
        </a:p>
      </dgm:t>
    </dgm:pt>
    <dgm:pt modelId="{B375DDA8-4B19-495D-B1B4-661512035D00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Деятельность учителя</a:t>
          </a:r>
          <a:endParaRPr lang="ru-RU" sz="1800" b="1">
            <a:solidFill>
              <a:schemeClr val="tx1"/>
            </a:solidFill>
          </a:endParaRPr>
        </a:p>
      </dgm:t>
    </dgm:pt>
    <dgm:pt modelId="{FAF0CD01-1F77-4D50-8667-A7515BD0ACD8}" type="parTrans" cxnId="{655E9DFB-7424-4DBF-A621-3A133FD2BFDE}">
      <dgm:prSet/>
      <dgm:spPr/>
      <dgm:t>
        <a:bodyPr/>
        <a:lstStyle/>
        <a:p>
          <a:endParaRPr lang="ru-RU"/>
        </a:p>
      </dgm:t>
    </dgm:pt>
    <dgm:pt modelId="{7E8EFB3C-764A-4481-842F-B11BDEE39724}" type="sibTrans" cxnId="{655E9DFB-7424-4DBF-A621-3A133FD2BFDE}">
      <dgm:prSet/>
      <dgm:spPr/>
      <dgm:t>
        <a:bodyPr/>
        <a:lstStyle/>
        <a:p>
          <a:endParaRPr lang="ru-RU"/>
        </a:p>
      </dgm:t>
    </dgm:pt>
    <dgm:pt modelId="{BC88FE44-18CD-4E7C-A97A-EED01A4AFCC0}">
      <dgm:prSet custT="1"/>
      <dgm:spPr/>
      <dgm:t>
        <a:bodyPr/>
        <a:lstStyle/>
        <a:p>
          <a:pPr rtl="0"/>
          <a:r>
            <a:rPr lang="ru-RU" sz="1600" dirty="0" smtClean="0"/>
            <a:t>Комментирование домашнего задания</a:t>
          </a:r>
          <a:endParaRPr lang="ru-RU" sz="1600" dirty="0"/>
        </a:p>
      </dgm:t>
    </dgm:pt>
    <dgm:pt modelId="{5FCDB25E-F0D7-457B-A187-EA4693A68649}" type="parTrans" cxnId="{CE1693BC-8DE9-44F5-A9B3-6458AFF528D7}">
      <dgm:prSet/>
      <dgm:spPr/>
      <dgm:t>
        <a:bodyPr/>
        <a:lstStyle/>
        <a:p>
          <a:endParaRPr lang="ru-RU"/>
        </a:p>
      </dgm:t>
    </dgm:pt>
    <dgm:pt modelId="{C5E8EC13-1063-472B-8AA3-7E2225F47F97}" type="sibTrans" cxnId="{CE1693BC-8DE9-44F5-A9B3-6458AFF528D7}">
      <dgm:prSet/>
      <dgm:spPr/>
      <dgm:t>
        <a:bodyPr/>
        <a:lstStyle/>
        <a:p>
          <a:endParaRPr lang="ru-RU"/>
        </a:p>
      </dgm:t>
    </dgm:pt>
    <dgm:pt modelId="{0C0923CB-DBFF-4575-96F2-1D5387DF9FD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94497460-D925-46B7-AD54-DB8F0ADB3E50}" type="parTrans" cxnId="{327AE6A4-8ADB-4CC5-AC03-30D75823C35F}">
      <dgm:prSet/>
      <dgm:spPr/>
      <dgm:t>
        <a:bodyPr/>
        <a:lstStyle/>
        <a:p>
          <a:endParaRPr lang="ru-RU"/>
        </a:p>
      </dgm:t>
    </dgm:pt>
    <dgm:pt modelId="{51ECB1F2-EAE7-4D23-BCEB-5FFB02F0A1E2}" type="sibTrans" cxnId="{327AE6A4-8ADB-4CC5-AC03-30D75823C35F}">
      <dgm:prSet/>
      <dgm:spPr/>
      <dgm:t>
        <a:bodyPr/>
        <a:lstStyle/>
        <a:p>
          <a:endParaRPr lang="ru-RU"/>
        </a:p>
      </dgm:t>
    </dgm:pt>
    <dgm:pt modelId="{1812A77F-789D-4D07-97E6-FB93FFD50853}">
      <dgm:prSet custT="1"/>
      <dgm:spPr/>
      <dgm:t>
        <a:bodyPr/>
        <a:lstStyle/>
        <a:p>
          <a:pPr rtl="0"/>
          <a:r>
            <a:rPr lang="ru-RU" sz="1600" dirty="0" smtClean="0"/>
            <a:t>Запись в дневник домашнего задания</a:t>
          </a:r>
          <a:endParaRPr lang="ru-RU" sz="1600" dirty="0"/>
        </a:p>
      </dgm:t>
    </dgm:pt>
    <dgm:pt modelId="{E83BAA9C-2870-4F67-B192-BA785134AAAD}" type="parTrans" cxnId="{7BE7F626-C567-44F7-97FB-1079EC84825E}">
      <dgm:prSet/>
      <dgm:spPr/>
      <dgm:t>
        <a:bodyPr/>
        <a:lstStyle/>
        <a:p>
          <a:endParaRPr lang="ru-RU"/>
        </a:p>
      </dgm:t>
    </dgm:pt>
    <dgm:pt modelId="{7E6C762E-B90B-4D64-9D41-5CB03A3A341E}" type="sibTrans" cxnId="{7BE7F626-C567-44F7-97FB-1079EC84825E}">
      <dgm:prSet/>
      <dgm:spPr/>
      <dgm:t>
        <a:bodyPr/>
        <a:lstStyle/>
        <a:p>
          <a:endParaRPr lang="ru-RU"/>
        </a:p>
      </dgm:t>
    </dgm:pt>
    <dgm:pt modelId="{40AB1032-15AD-41E4-86EF-EE2CD83483B8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dirty="0">
            <a:solidFill>
              <a:schemeClr val="tx1"/>
            </a:solidFill>
          </a:endParaRPr>
        </a:p>
      </dgm:t>
    </dgm:pt>
    <dgm:pt modelId="{E18E7D98-2E65-4E4D-BF83-B6DA3303B2DE}" type="parTrans" cxnId="{1E1998DE-695A-431A-B2F5-AD92A89D3D60}">
      <dgm:prSet/>
      <dgm:spPr/>
      <dgm:t>
        <a:bodyPr/>
        <a:lstStyle/>
        <a:p>
          <a:endParaRPr lang="ru-RU"/>
        </a:p>
      </dgm:t>
    </dgm:pt>
    <dgm:pt modelId="{1242837D-8D6B-4790-AD8D-AFC4C5A01FA6}" type="sibTrans" cxnId="{1E1998DE-695A-431A-B2F5-AD92A89D3D60}">
      <dgm:prSet/>
      <dgm:spPr/>
      <dgm:t>
        <a:bodyPr/>
        <a:lstStyle/>
        <a:p>
          <a:endParaRPr lang="ru-RU"/>
        </a:p>
      </dgm:t>
    </dgm:pt>
    <dgm:pt modelId="{BF547964-B2B9-49A2-BE42-4F5AC1DA9318}">
      <dgm:prSet custT="1"/>
      <dgm:spPr/>
      <dgm:t>
        <a:bodyPr/>
        <a:lstStyle/>
        <a:p>
          <a:pPr rtl="0"/>
          <a:r>
            <a:rPr lang="ru-RU" sz="1600" dirty="0" smtClean="0"/>
            <a:t>Фронтальная работа</a:t>
          </a:r>
          <a:endParaRPr lang="ru-RU" sz="1600" dirty="0"/>
        </a:p>
      </dgm:t>
    </dgm:pt>
    <dgm:pt modelId="{6411495F-E446-40F5-AFB9-9A2B8D07F647}" type="parTrans" cxnId="{1AE2B366-73EA-495A-94B2-63B6E078A388}">
      <dgm:prSet/>
      <dgm:spPr/>
      <dgm:t>
        <a:bodyPr/>
        <a:lstStyle/>
        <a:p>
          <a:endParaRPr lang="ru-RU"/>
        </a:p>
      </dgm:t>
    </dgm:pt>
    <dgm:pt modelId="{06E4896E-8389-43C9-94B0-BC8529DC74C2}" type="sibTrans" cxnId="{1AE2B366-73EA-495A-94B2-63B6E078A388}">
      <dgm:prSet/>
      <dgm:spPr/>
      <dgm:t>
        <a:bodyPr/>
        <a:lstStyle/>
        <a:p>
          <a:endParaRPr lang="ru-RU"/>
        </a:p>
      </dgm:t>
    </dgm:pt>
    <dgm:pt modelId="{0F47F691-C003-41C8-8B99-31F059EC8F4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dirty="0">
            <a:solidFill>
              <a:schemeClr val="tx1"/>
            </a:solidFill>
          </a:endParaRPr>
        </a:p>
      </dgm:t>
    </dgm:pt>
    <dgm:pt modelId="{4CE5CB5B-F01A-4296-A78E-D03EED4FBDF5}" type="parTrans" cxnId="{98A07D9C-FB50-4D84-876E-D5E2371EA445}">
      <dgm:prSet/>
      <dgm:spPr/>
      <dgm:t>
        <a:bodyPr/>
        <a:lstStyle/>
        <a:p>
          <a:endParaRPr lang="ru-RU"/>
        </a:p>
      </dgm:t>
    </dgm:pt>
    <dgm:pt modelId="{A341D493-9637-4B2E-8515-866F491D78E8}" type="sibTrans" cxnId="{98A07D9C-FB50-4D84-876E-D5E2371EA445}">
      <dgm:prSet/>
      <dgm:spPr/>
      <dgm:t>
        <a:bodyPr/>
        <a:lstStyle/>
        <a:p>
          <a:endParaRPr lang="ru-RU"/>
        </a:p>
      </dgm:t>
    </dgm:pt>
    <dgm:pt modelId="{712DBACD-7F14-4879-91CB-FAD4FFE8B455}">
      <dgm:prSet custT="1"/>
      <dgm:spPr/>
      <dgm:t>
        <a:bodyPr/>
        <a:lstStyle/>
        <a:p>
          <a:pPr rtl="0"/>
          <a:endParaRPr lang="ru-RU" sz="1600" dirty="0"/>
        </a:p>
      </dgm:t>
    </dgm:pt>
    <dgm:pt modelId="{E096B25A-5293-4AE5-9D34-5CFCA225BBD7}" type="parTrans" cxnId="{48CED260-F1F3-47DC-9FE3-A8A4AEA9DEA4}">
      <dgm:prSet/>
      <dgm:spPr/>
      <dgm:t>
        <a:bodyPr/>
        <a:lstStyle/>
        <a:p>
          <a:endParaRPr lang="ru-RU"/>
        </a:p>
      </dgm:t>
    </dgm:pt>
    <dgm:pt modelId="{C0315AFC-5F34-48F2-AA4C-B127C80298D4}" type="sibTrans" cxnId="{48CED260-F1F3-47DC-9FE3-A8A4AEA9DEA4}">
      <dgm:prSet/>
      <dgm:spPr/>
      <dgm:t>
        <a:bodyPr/>
        <a:lstStyle/>
        <a:p>
          <a:endParaRPr lang="ru-RU"/>
        </a:p>
      </dgm:t>
    </dgm:pt>
    <dgm:pt modelId="{77586014-964A-42F1-BC97-1767C0CEA83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Задания для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F9B2D0E8-BD4E-4664-8F52-608782D7530A}" type="parTrans" cxnId="{7C738FA3-4809-4C63-BD97-315D97964D81}">
      <dgm:prSet/>
      <dgm:spPr/>
      <dgm:t>
        <a:bodyPr/>
        <a:lstStyle/>
        <a:p>
          <a:endParaRPr lang="ru-RU"/>
        </a:p>
      </dgm:t>
    </dgm:pt>
    <dgm:pt modelId="{52242E4E-DF42-43EE-B1BE-7BE3B74D745A}" type="sibTrans" cxnId="{7C738FA3-4809-4C63-BD97-315D97964D81}">
      <dgm:prSet/>
      <dgm:spPr/>
      <dgm:t>
        <a:bodyPr/>
        <a:lstStyle/>
        <a:p>
          <a:endParaRPr lang="ru-RU"/>
        </a:p>
      </dgm:t>
    </dgm:pt>
    <dgm:pt modelId="{3AAD9ABA-0583-4D4C-B8B3-B6FB96E42017}">
      <dgm:prSet custT="1"/>
      <dgm:spPr/>
      <dgm:t>
        <a:bodyPr/>
        <a:lstStyle/>
        <a:p>
          <a:pPr rtl="0"/>
          <a:endParaRPr lang="ru-RU" sz="1600" dirty="0"/>
        </a:p>
      </dgm:t>
    </dgm:pt>
    <dgm:pt modelId="{C4D34256-3A50-403E-A10C-48758CFE38D0}" type="parTrans" cxnId="{7C7E4560-F480-481C-9778-C813B2A902FA}">
      <dgm:prSet/>
      <dgm:spPr/>
      <dgm:t>
        <a:bodyPr/>
        <a:lstStyle/>
        <a:p>
          <a:endParaRPr lang="ru-RU"/>
        </a:p>
      </dgm:t>
    </dgm:pt>
    <dgm:pt modelId="{A1BCEB95-F4E3-4BD5-B4BC-553210C88B34}" type="sibTrans" cxnId="{7C7E4560-F480-481C-9778-C813B2A902FA}">
      <dgm:prSet/>
      <dgm:spPr/>
      <dgm:t>
        <a:bodyPr/>
        <a:lstStyle/>
        <a:p>
          <a:endParaRPr lang="ru-RU"/>
        </a:p>
      </dgm:t>
    </dgm:pt>
    <dgm:pt modelId="{6B46B4E0-52E2-47F9-842D-EE31C9DC7EFD}" type="pres">
      <dgm:prSet presAssocID="{6FFAD20E-6865-497D-AB56-7AF795EA03B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08D33-954F-4F1B-85F0-B0A22DA5DDEC}" type="pres">
      <dgm:prSet presAssocID="{2546FF5D-07FE-4E90-A604-A36B6C559422}" presName="compNode" presStyleCnt="0"/>
      <dgm:spPr/>
    </dgm:pt>
    <dgm:pt modelId="{D32E02D8-AD71-478C-9AEB-92B0A94922F3}" type="pres">
      <dgm:prSet presAssocID="{2546FF5D-07FE-4E90-A604-A36B6C559422}" presName="childRect" presStyleLbl="bgAcc1" presStyleIdx="0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4932F-0907-4361-A7A8-5489B6C23475}" type="pres">
      <dgm:prSet presAssocID="{2546FF5D-07FE-4E90-A604-A36B6C5594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3FEA8-D7FE-4F97-8B24-FE13E2D774A3}" type="pres">
      <dgm:prSet presAssocID="{2546FF5D-07FE-4E90-A604-A36B6C559422}" presName="parentRect" presStyleLbl="alignNode1" presStyleIdx="0" presStyleCnt="6" custLinFactNeighborX="-231" custLinFactNeighborY="89226"/>
      <dgm:spPr/>
      <dgm:t>
        <a:bodyPr/>
        <a:lstStyle/>
        <a:p>
          <a:endParaRPr lang="ru-RU"/>
        </a:p>
      </dgm:t>
    </dgm:pt>
    <dgm:pt modelId="{E296BF92-F975-4E86-8C58-28AF2922979D}" type="pres">
      <dgm:prSet presAssocID="{2546FF5D-07FE-4E90-A604-A36B6C559422}" presName="adorn" presStyleLbl="fgAccFollowNode1" presStyleIdx="0" presStyleCnt="6" custLinFactNeighborX="-661" custLinFactNeighborY="840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290B9547-2BAC-4DE9-AF00-6605D7E0B338}" type="pres">
      <dgm:prSet presAssocID="{526C4DB7-B800-4186-ACC6-A3A6F27530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92C9FB-BF12-46D6-B6FB-EAC9ED57B555}" type="pres">
      <dgm:prSet presAssocID="{B375DDA8-4B19-495D-B1B4-661512035D00}" presName="compNode" presStyleCnt="0"/>
      <dgm:spPr/>
    </dgm:pt>
    <dgm:pt modelId="{92CA5E12-A6E0-434E-A791-F9B3AAD12CC9}" type="pres">
      <dgm:prSet presAssocID="{B375DDA8-4B19-495D-B1B4-661512035D00}" presName="childRect" presStyleLbl="bgAcc1" presStyleIdx="1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DB9E4-C3DB-4E37-A8C1-C178EADF05B0}" type="pres">
      <dgm:prSet presAssocID="{B375DDA8-4B19-495D-B1B4-661512035D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A500D-7035-4AFB-A00A-947E8FF56834}" type="pres">
      <dgm:prSet presAssocID="{B375DDA8-4B19-495D-B1B4-661512035D00}" presName="parentRect" presStyleLbl="alignNode1" presStyleIdx="1" presStyleCnt="6" custLinFactNeighborX="-231" custLinFactNeighborY="91643"/>
      <dgm:spPr/>
      <dgm:t>
        <a:bodyPr/>
        <a:lstStyle/>
        <a:p>
          <a:endParaRPr lang="ru-RU"/>
        </a:p>
      </dgm:t>
    </dgm:pt>
    <dgm:pt modelId="{889C4A10-54E0-468A-A417-4D836C107F82}" type="pres">
      <dgm:prSet presAssocID="{B375DDA8-4B19-495D-B1B4-661512035D00}" presName="adorn" presStyleLbl="fgAccFollowNode1" presStyleIdx="1" presStyleCnt="6" custLinFactNeighborX="-661" custLinFactNeighborY="840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E9801DA0-791B-478B-B147-1F0682F77CD9}" type="pres">
      <dgm:prSet presAssocID="{7E8EFB3C-764A-4481-842F-B11BDEE397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F1C8E6-683E-4B11-A274-23ADD9E7913B}" type="pres">
      <dgm:prSet presAssocID="{0C0923CB-DBFF-4575-96F2-1D5387DF9FD2}" presName="compNode" presStyleCnt="0"/>
      <dgm:spPr/>
    </dgm:pt>
    <dgm:pt modelId="{7365068E-6E86-4794-AD04-B6376CCAEEAC}" type="pres">
      <dgm:prSet presAssocID="{0C0923CB-DBFF-4575-96F2-1D5387DF9FD2}" presName="childRect" presStyleLbl="bgAcc1" presStyleIdx="2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B2142-90ED-4065-B864-84DD559F2BAA}" type="pres">
      <dgm:prSet presAssocID="{0C0923CB-DBFF-4575-96F2-1D5387DF9F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25A93-2BA4-46D3-8F88-3B09D8032805}" type="pres">
      <dgm:prSet presAssocID="{0C0923CB-DBFF-4575-96F2-1D5387DF9FD2}" presName="parentRect" presStyleLbl="alignNode1" presStyleIdx="2" presStyleCnt="6" custLinFactNeighborX="-231" custLinFactNeighborY="91643"/>
      <dgm:spPr/>
      <dgm:t>
        <a:bodyPr/>
        <a:lstStyle/>
        <a:p>
          <a:endParaRPr lang="ru-RU"/>
        </a:p>
      </dgm:t>
    </dgm:pt>
    <dgm:pt modelId="{09C4D467-9F63-46DB-963A-876BC2CCD36E}" type="pres">
      <dgm:prSet presAssocID="{0C0923CB-DBFF-4575-96F2-1D5387DF9FD2}" presName="adorn" presStyleLbl="fgAccFollowNode1" presStyleIdx="2" presStyleCnt="6" custLinFactNeighborX="-661" custLinFactNeighborY="840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C0579EB-CC23-4CD0-9067-C39349F69C3A}" type="pres">
      <dgm:prSet presAssocID="{51ECB1F2-EAE7-4D23-BCEB-5FFB02F0A1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4DC448-80EB-41F7-AD35-379544DDF9D7}" type="pres">
      <dgm:prSet presAssocID="{40AB1032-15AD-41E4-86EF-EE2CD83483B8}" presName="compNode" presStyleCnt="0"/>
      <dgm:spPr/>
    </dgm:pt>
    <dgm:pt modelId="{57590966-D4DB-4302-B18A-E2F188E225EB}" type="pres">
      <dgm:prSet presAssocID="{40AB1032-15AD-41E4-86EF-EE2CD83483B8}" presName="childRect" presStyleLbl="bgAcc1" presStyleIdx="3" presStyleCnt="6" custScaleY="57713" custLinFactNeighborY="2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F619D-695D-4AD4-B995-B5A4EE8EE5E3}" type="pres">
      <dgm:prSet presAssocID="{40AB1032-15AD-41E4-86EF-EE2CD83483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1DBE2-6B4F-4D78-AE8B-9DED7D238DA0}" type="pres">
      <dgm:prSet presAssocID="{40AB1032-15AD-41E4-86EF-EE2CD83483B8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35C1E6B9-9F05-4E87-BFA7-CE0C818AF763}" type="pres">
      <dgm:prSet presAssocID="{40AB1032-15AD-41E4-86EF-EE2CD83483B8}" presName="adorn" presStyleLbl="fgAccFollowNode1" presStyleIdx="3" presStyleCnt="6" custLinFactNeighborY="1948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9D30D3DE-5CF4-4714-A482-6DC9CF2F555B}" type="pres">
      <dgm:prSet presAssocID="{1242837D-8D6B-4790-AD8D-AFC4C5A01F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87A41AD-60C5-4669-83D0-7FFC7E39FC98}" type="pres">
      <dgm:prSet presAssocID="{0F47F691-C003-41C8-8B99-31F059EC8F4B}" presName="compNode" presStyleCnt="0"/>
      <dgm:spPr/>
    </dgm:pt>
    <dgm:pt modelId="{498F2879-3CFC-4A9F-9ECC-8111EDB38C73}" type="pres">
      <dgm:prSet presAssocID="{0F47F691-C003-41C8-8B99-31F059EC8F4B}" presName="childRect" presStyleLbl="bgAcc1" presStyleIdx="4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008D8-EC09-48B7-8BF7-9ACE8AF4EAFB}" type="pres">
      <dgm:prSet presAssocID="{0F47F691-C003-41C8-8B99-31F059EC8F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58A37-D170-4679-A688-F33E6EAA44D7}" type="pres">
      <dgm:prSet presAssocID="{0F47F691-C003-41C8-8B99-31F059EC8F4B}" presName="parentRect" presStyleLbl="alignNode1" presStyleIdx="4" presStyleCnt="6" custLinFactNeighborY="4557"/>
      <dgm:spPr/>
      <dgm:t>
        <a:bodyPr/>
        <a:lstStyle/>
        <a:p>
          <a:endParaRPr lang="ru-RU"/>
        </a:p>
      </dgm:t>
    </dgm:pt>
    <dgm:pt modelId="{6D5DFECA-E5A6-47E0-B103-41D4E8CC6BEE}" type="pres">
      <dgm:prSet presAssocID="{0F47F691-C003-41C8-8B99-31F059EC8F4B}" presName="adorn" presStyleLbl="fgAccFollowNode1" presStyleIdx="4" presStyleCnt="6" custLinFactNeighborY="62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B2FC604-C656-4CC4-A42C-FFB76E885768}" type="pres">
      <dgm:prSet presAssocID="{A341D493-9637-4B2E-8515-866F491D78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93223C-E17F-4E52-A368-1A3DBC2966B4}" type="pres">
      <dgm:prSet presAssocID="{77586014-964A-42F1-BC97-1767C0CEA83C}" presName="compNode" presStyleCnt="0"/>
      <dgm:spPr/>
    </dgm:pt>
    <dgm:pt modelId="{F129CAAA-4BE4-4413-8326-7702E74CCCFA}" type="pres">
      <dgm:prSet presAssocID="{77586014-964A-42F1-BC97-1767C0CEA83C}" presName="childRect" presStyleLbl="bgAcc1" presStyleIdx="5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F5DC6-960C-4169-B2E1-B1FD1329E660}" type="pres">
      <dgm:prSet presAssocID="{77586014-964A-42F1-BC97-1767C0CEA83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3C993-BD02-4FA8-A1A4-334B057D9B65}" type="pres">
      <dgm:prSet presAssocID="{77586014-964A-42F1-BC97-1767C0CEA83C}" presName="parentRect" presStyleLbl="alignNode1" presStyleIdx="5" presStyleCnt="6" custLinFactNeighborY="4557"/>
      <dgm:spPr/>
      <dgm:t>
        <a:bodyPr/>
        <a:lstStyle/>
        <a:p>
          <a:endParaRPr lang="ru-RU"/>
        </a:p>
      </dgm:t>
    </dgm:pt>
    <dgm:pt modelId="{854A1E35-7E24-404F-AC7A-B2EF58F81A65}" type="pres">
      <dgm:prSet presAssocID="{77586014-964A-42F1-BC97-1767C0CEA83C}" presName="adorn" presStyleLbl="fgAccFollowNode1" presStyleIdx="5" presStyleCnt="6" custLinFactNeighborY="62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CFB43BC-1850-4104-9153-29BB92AE322A}" type="presOf" srcId="{BC88FE44-18CD-4E7C-A97A-EED01A4AFCC0}" destId="{92CA5E12-A6E0-434E-A791-F9B3AAD12CC9}" srcOrd="0" destOrd="0" presId="urn:microsoft.com/office/officeart/2005/8/layout/bList2#9"/>
    <dgm:cxn modelId="{327AE6A4-8ADB-4CC5-AC03-30D75823C35F}" srcId="{6FFAD20E-6865-497D-AB56-7AF795EA03BF}" destId="{0C0923CB-DBFF-4575-96F2-1D5387DF9FD2}" srcOrd="2" destOrd="0" parTransId="{94497460-D925-46B7-AD54-DB8F0ADB3E50}" sibTransId="{51ECB1F2-EAE7-4D23-BCEB-5FFB02F0A1E2}"/>
    <dgm:cxn modelId="{5E6BE70F-9BD0-4F04-81FC-4A32F08CAAD1}" type="presOf" srcId="{1812A77F-789D-4D07-97E6-FB93FFD50853}" destId="{7365068E-6E86-4794-AD04-B6376CCAEEAC}" srcOrd="0" destOrd="0" presId="urn:microsoft.com/office/officeart/2005/8/layout/bList2#9"/>
    <dgm:cxn modelId="{70A650A5-861F-45FF-A263-3E24FCE83991}" type="presOf" srcId="{1242837D-8D6B-4790-AD8D-AFC4C5A01FA6}" destId="{9D30D3DE-5CF4-4714-A482-6DC9CF2F555B}" srcOrd="0" destOrd="0" presId="urn:microsoft.com/office/officeart/2005/8/layout/bList2#9"/>
    <dgm:cxn modelId="{C4EDFA84-69A1-4EAF-9846-CDC57D9B8EFB}" type="presOf" srcId="{6FFAD20E-6865-497D-AB56-7AF795EA03BF}" destId="{6B46B4E0-52E2-47F9-842D-EE31C9DC7EFD}" srcOrd="0" destOrd="0" presId="urn:microsoft.com/office/officeart/2005/8/layout/bList2#9"/>
    <dgm:cxn modelId="{CF7FC1EC-D003-4971-85C3-DA7BE25FC160}" type="presOf" srcId="{B375DDA8-4B19-495D-B1B4-661512035D00}" destId="{A6DA500D-7035-4AFB-A00A-947E8FF56834}" srcOrd="1" destOrd="0" presId="urn:microsoft.com/office/officeart/2005/8/layout/bList2#9"/>
    <dgm:cxn modelId="{30503AA8-412B-4EDF-899A-036AFF7D153B}" type="presOf" srcId="{126D6A33-D0A8-41D3-9853-4512472C0E84}" destId="{D32E02D8-AD71-478C-9AEB-92B0A94922F3}" srcOrd="0" destOrd="0" presId="urn:microsoft.com/office/officeart/2005/8/layout/bList2#9"/>
    <dgm:cxn modelId="{61158926-C736-49FA-89A6-7CA6CE2932A3}" type="presOf" srcId="{712DBACD-7F14-4879-91CB-FAD4FFE8B455}" destId="{498F2879-3CFC-4A9F-9ECC-8111EDB38C73}" srcOrd="0" destOrd="0" presId="urn:microsoft.com/office/officeart/2005/8/layout/bList2#9"/>
    <dgm:cxn modelId="{2EDC80B2-8384-412D-AF97-BE397EAC6D17}" type="presOf" srcId="{77586014-964A-42F1-BC97-1767C0CEA83C}" destId="{A3FF5DC6-960C-4169-B2E1-B1FD1329E660}" srcOrd="0" destOrd="0" presId="urn:microsoft.com/office/officeart/2005/8/layout/bList2#9"/>
    <dgm:cxn modelId="{498110DF-F0D1-4BC4-AD5C-5339E9E13C56}" type="presOf" srcId="{B375DDA8-4B19-495D-B1B4-661512035D00}" destId="{4F9DB9E4-C3DB-4E37-A8C1-C178EADF05B0}" srcOrd="0" destOrd="0" presId="urn:microsoft.com/office/officeart/2005/8/layout/bList2#9"/>
    <dgm:cxn modelId="{98A07D9C-FB50-4D84-876E-D5E2371EA445}" srcId="{6FFAD20E-6865-497D-AB56-7AF795EA03BF}" destId="{0F47F691-C003-41C8-8B99-31F059EC8F4B}" srcOrd="4" destOrd="0" parTransId="{4CE5CB5B-F01A-4296-A78E-D03EED4FBDF5}" sibTransId="{A341D493-9637-4B2E-8515-866F491D78E8}"/>
    <dgm:cxn modelId="{C267A5B5-2998-4C42-ACB4-75E500A8F43A}" srcId="{6FFAD20E-6865-497D-AB56-7AF795EA03BF}" destId="{2546FF5D-07FE-4E90-A604-A36B6C559422}" srcOrd="0" destOrd="0" parTransId="{ECFC6A33-6F70-44AB-9D00-3FD4C210F575}" sibTransId="{526C4DB7-B800-4186-ACC6-A3A6F2753067}"/>
    <dgm:cxn modelId="{1E1998DE-695A-431A-B2F5-AD92A89D3D60}" srcId="{6FFAD20E-6865-497D-AB56-7AF795EA03BF}" destId="{40AB1032-15AD-41E4-86EF-EE2CD83483B8}" srcOrd="3" destOrd="0" parTransId="{E18E7D98-2E65-4E4D-BF83-B6DA3303B2DE}" sibTransId="{1242837D-8D6B-4790-AD8D-AFC4C5A01FA6}"/>
    <dgm:cxn modelId="{48CED260-F1F3-47DC-9FE3-A8A4AEA9DEA4}" srcId="{0F47F691-C003-41C8-8B99-31F059EC8F4B}" destId="{712DBACD-7F14-4879-91CB-FAD4FFE8B455}" srcOrd="0" destOrd="0" parTransId="{E096B25A-5293-4AE5-9D34-5CFCA225BBD7}" sibTransId="{C0315AFC-5F34-48F2-AA4C-B127C80298D4}"/>
    <dgm:cxn modelId="{F7A03385-3B5C-4306-9300-C843C604D26F}" type="presOf" srcId="{7E8EFB3C-764A-4481-842F-B11BDEE39724}" destId="{E9801DA0-791B-478B-B147-1F0682F77CD9}" srcOrd="0" destOrd="0" presId="urn:microsoft.com/office/officeart/2005/8/layout/bList2#9"/>
    <dgm:cxn modelId="{A01D810E-C7A5-400D-BDA2-2F8C5717272C}" type="presOf" srcId="{BF547964-B2B9-49A2-BE42-4F5AC1DA9318}" destId="{57590966-D4DB-4302-B18A-E2F188E225EB}" srcOrd="0" destOrd="0" presId="urn:microsoft.com/office/officeart/2005/8/layout/bList2#9"/>
    <dgm:cxn modelId="{FE724BBE-4AE2-4974-B839-7025B7ABA42F}" type="presOf" srcId="{0F47F691-C003-41C8-8B99-31F059EC8F4B}" destId="{A31008D8-EC09-48B7-8BF7-9ACE8AF4EAFB}" srcOrd="0" destOrd="0" presId="urn:microsoft.com/office/officeart/2005/8/layout/bList2#9"/>
    <dgm:cxn modelId="{9BD75D00-177C-49D9-84D5-20B4783431A0}" type="presOf" srcId="{3AAD9ABA-0583-4D4C-B8B3-B6FB96E42017}" destId="{F129CAAA-4BE4-4413-8326-7702E74CCCFA}" srcOrd="0" destOrd="0" presId="urn:microsoft.com/office/officeart/2005/8/layout/bList2#9"/>
    <dgm:cxn modelId="{2B705A7B-35F5-43CB-AA5F-0A79FE61328B}" type="presOf" srcId="{51ECB1F2-EAE7-4D23-BCEB-5FFB02F0A1E2}" destId="{6C0579EB-CC23-4CD0-9067-C39349F69C3A}" srcOrd="0" destOrd="0" presId="urn:microsoft.com/office/officeart/2005/8/layout/bList2#9"/>
    <dgm:cxn modelId="{CE29A0F3-21F0-4545-958D-CD4FE7F1203F}" type="presOf" srcId="{2546FF5D-07FE-4E90-A604-A36B6C559422}" destId="{12A3FEA8-D7FE-4F97-8B24-FE13E2D774A3}" srcOrd="1" destOrd="0" presId="urn:microsoft.com/office/officeart/2005/8/layout/bList2#9"/>
    <dgm:cxn modelId="{7BE7F626-C567-44F7-97FB-1079EC84825E}" srcId="{0C0923CB-DBFF-4575-96F2-1D5387DF9FD2}" destId="{1812A77F-789D-4D07-97E6-FB93FFD50853}" srcOrd="0" destOrd="0" parTransId="{E83BAA9C-2870-4F67-B192-BA785134AAAD}" sibTransId="{7E6C762E-B90B-4D64-9D41-5CB03A3A341E}"/>
    <dgm:cxn modelId="{FED31512-F944-45F0-8124-DAA357E55E30}" srcId="{2546FF5D-07FE-4E90-A604-A36B6C559422}" destId="{126D6A33-D0A8-41D3-9853-4512472C0E84}" srcOrd="0" destOrd="0" parTransId="{E618C37C-6CA2-4F2C-BA97-453B589F8C8E}" sibTransId="{6AAA210A-4B7E-405F-812F-58C5FEB128E4}"/>
    <dgm:cxn modelId="{1AE2B366-73EA-495A-94B2-63B6E078A388}" srcId="{40AB1032-15AD-41E4-86EF-EE2CD83483B8}" destId="{BF547964-B2B9-49A2-BE42-4F5AC1DA9318}" srcOrd="0" destOrd="0" parTransId="{6411495F-E446-40F5-AFB9-9A2B8D07F647}" sibTransId="{06E4896E-8389-43C9-94B0-BC8529DC74C2}"/>
    <dgm:cxn modelId="{A547B801-9453-4A07-BFB9-489DDA3FD4CF}" type="presOf" srcId="{A341D493-9637-4B2E-8515-866F491D78E8}" destId="{6B2FC604-C656-4CC4-A42C-FFB76E885768}" srcOrd="0" destOrd="0" presId="urn:microsoft.com/office/officeart/2005/8/layout/bList2#9"/>
    <dgm:cxn modelId="{E09193B1-3802-460B-B66B-4A6F15371C9F}" type="presOf" srcId="{40AB1032-15AD-41E4-86EF-EE2CD83483B8}" destId="{E2B1DBE2-6B4F-4D78-AE8B-9DED7D238DA0}" srcOrd="1" destOrd="0" presId="urn:microsoft.com/office/officeart/2005/8/layout/bList2#9"/>
    <dgm:cxn modelId="{655E9DFB-7424-4DBF-A621-3A133FD2BFDE}" srcId="{6FFAD20E-6865-497D-AB56-7AF795EA03BF}" destId="{B375DDA8-4B19-495D-B1B4-661512035D00}" srcOrd="1" destOrd="0" parTransId="{FAF0CD01-1F77-4D50-8667-A7515BD0ACD8}" sibTransId="{7E8EFB3C-764A-4481-842F-B11BDEE39724}"/>
    <dgm:cxn modelId="{860DB20A-3882-4B82-80FF-130843283EEC}" type="presOf" srcId="{77586014-964A-42F1-BC97-1767C0CEA83C}" destId="{DDB3C993-BD02-4FA8-A1A4-334B057D9B65}" srcOrd="1" destOrd="0" presId="urn:microsoft.com/office/officeart/2005/8/layout/bList2#9"/>
    <dgm:cxn modelId="{2328D0ED-08B6-474D-93E0-46E77A964494}" type="presOf" srcId="{0C0923CB-DBFF-4575-96F2-1D5387DF9FD2}" destId="{E94B2142-90ED-4065-B864-84DD559F2BAA}" srcOrd="0" destOrd="0" presId="urn:microsoft.com/office/officeart/2005/8/layout/bList2#9"/>
    <dgm:cxn modelId="{7C7E4560-F480-481C-9778-C813B2A902FA}" srcId="{77586014-964A-42F1-BC97-1767C0CEA83C}" destId="{3AAD9ABA-0583-4D4C-B8B3-B6FB96E42017}" srcOrd="0" destOrd="0" parTransId="{C4D34256-3A50-403E-A10C-48758CFE38D0}" sibTransId="{A1BCEB95-F4E3-4BD5-B4BC-553210C88B34}"/>
    <dgm:cxn modelId="{C001A56F-1FA0-489C-B808-66AD3D25A0ED}" type="presOf" srcId="{40AB1032-15AD-41E4-86EF-EE2CD83483B8}" destId="{3D7F619D-695D-4AD4-B995-B5A4EE8EE5E3}" srcOrd="0" destOrd="0" presId="urn:microsoft.com/office/officeart/2005/8/layout/bList2#9"/>
    <dgm:cxn modelId="{89C37D91-9E02-4B48-9973-FB71220457C8}" type="presOf" srcId="{2546FF5D-07FE-4E90-A604-A36B6C559422}" destId="{A504932F-0907-4361-A7A8-5489B6C23475}" srcOrd="0" destOrd="0" presId="urn:microsoft.com/office/officeart/2005/8/layout/bList2#9"/>
    <dgm:cxn modelId="{CE1693BC-8DE9-44F5-A9B3-6458AFF528D7}" srcId="{B375DDA8-4B19-495D-B1B4-661512035D00}" destId="{BC88FE44-18CD-4E7C-A97A-EED01A4AFCC0}" srcOrd="0" destOrd="0" parTransId="{5FCDB25E-F0D7-457B-A187-EA4693A68649}" sibTransId="{C5E8EC13-1063-472B-8AA3-7E2225F47F97}"/>
    <dgm:cxn modelId="{4C2C059D-25AD-4D8B-8945-A753FA21A4B1}" type="presOf" srcId="{0C0923CB-DBFF-4575-96F2-1D5387DF9FD2}" destId="{9A525A93-2BA4-46D3-8F88-3B09D8032805}" srcOrd="1" destOrd="0" presId="urn:microsoft.com/office/officeart/2005/8/layout/bList2#9"/>
    <dgm:cxn modelId="{596A3C8B-F8A0-4285-8F45-A2111AA35EB8}" type="presOf" srcId="{526C4DB7-B800-4186-ACC6-A3A6F2753067}" destId="{290B9547-2BAC-4DE9-AF00-6605D7E0B338}" srcOrd="0" destOrd="0" presId="urn:microsoft.com/office/officeart/2005/8/layout/bList2#9"/>
    <dgm:cxn modelId="{AD6FD23E-2188-4974-894E-E7C1B6DA527E}" type="presOf" srcId="{0F47F691-C003-41C8-8B99-31F059EC8F4B}" destId="{6B058A37-D170-4679-A688-F33E6EAA44D7}" srcOrd="1" destOrd="0" presId="urn:microsoft.com/office/officeart/2005/8/layout/bList2#9"/>
    <dgm:cxn modelId="{7C738FA3-4809-4C63-BD97-315D97964D81}" srcId="{6FFAD20E-6865-497D-AB56-7AF795EA03BF}" destId="{77586014-964A-42F1-BC97-1767C0CEA83C}" srcOrd="5" destOrd="0" parTransId="{F9B2D0E8-BD4E-4664-8F52-608782D7530A}" sibTransId="{52242E4E-DF42-43EE-B1BE-7BE3B74D745A}"/>
    <dgm:cxn modelId="{07A31ACF-31BC-454B-9ED9-48B1EAD5D81C}" type="presParOf" srcId="{6B46B4E0-52E2-47F9-842D-EE31C9DC7EFD}" destId="{2D708D33-954F-4F1B-85F0-B0A22DA5DDEC}" srcOrd="0" destOrd="0" presId="urn:microsoft.com/office/officeart/2005/8/layout/bList2#9"/>
    <dgm:cxn modelId="{A7E3F5EE-13F1-4475-B747-26E6093D1320}" type="presParOf" srcId="{2D708D33-954F-4F1B-85F0-B0A22DA5DDEC}" destId="{D32E02D8-AD71-478C-9AEB-92B0A94922F3}" srcOrd="0" destOrd="0" presId="urn:microsoft.com/office/officeart/2005/8/layout/bList2#9"/>
    <dgm:cxn modelId="{F4DDFCA3-94CB-413C-B973-93E743D9BF82}" type="presParOf" srcId="{2D708D33-954F-4F1B-85F0-B0A22DA5DDEC}" destId="{A504932F-0907-4361-A7A8-5489B6C23475}" srcOrd="1" destOrd="0" presId="urn:microsoft.com/office/officeart/2005/8/layout/bList2#9"/>
    <dgm:cxn modelId="{240EBDB3-A1BA-4308-A045-48A65637B502}" type="presParOf" srcId="{2D708D33-954F-4F1B-85F0-B0A22DA5DDEC}" destId="{12A3FEA8-D7FE-4F97-8B24-FE13E2D774A3}" srcOrd="2" destOrd="0" presId="urn:microsoft.com/office/officeart/2005/8/layout/bList2#9"/>
    <dgm:cxn modelId="{904F3AA7-8308-4207-A982-B34261CB379C}" type="presParOf" srcId="{2D708D33-954F-4F1B-85F0-B0A22DA5DDEC}" destId="{E296BF92-F975-4E86-8C58-28AF2922979D}" srcOrd="3" destOrd="0" presId="urn:microsoft.com/office/officeart/2005/8/layout/bList2#9"/>
    <dgm:cxn modelId="{B626CEC7-296C-4D7F-9ADB-5BA8021113F6}" type="presParOf" srcId="{6B46B4E0-52E2-47F9-842D-EE31C9DC7EFD}" destId="{290B9547-2BAC-4DE9-AF00-6605D7E0B338}" srcOrd="1" destOrd="0" presId="urn:microsoft.com/office/officeart/2005/8/layout/bList2#9"/>
    <dgm:cxn modelId="{B8A55ECB-C490-4832-9332-A0A0CFC5CED7}" type="presParOf" srcId="{6B46B4E0-52E2-47F9-842D-EE31C9DC7EFD}" destId="{F192C9FB-BF12-46D6-B6FB-EAC9ED57B555}" srcOrd="2" destOrd="0" presId="urn:microsoft.com/office/officeart/2005/8/layout/bList2#9"/>
    <dgm:cxn modelId="{38062B35-3C96-40A7-B39A-C23A4AB5E5A1}" type="presParOf" srcId="{F192C9FB-BF12-46D6-B6FB-EAC9ED57B555}" destId="{92CA5E12-A6E0-434E-A791-F9B3AAD12CC9}" srcOrd="0" destOrd="0" presId="urn:microsoft.com/office/officeart/2005/8/layout/bList2#9"/>
    <dgm:cxn modelId="{2DF4A1F2-C9A2-45F7-BC28-5F22788B93F9}" type="presParOf" srcId="{F192C9FB-BF12-46D6-B6FB-EAC9ED57B555}" destId="{4F9DB9E4-C3DB-4E37-A8C1-C178EADF05B0}" srcOrd="1" destOrd="0" presId="urn:microsoft.com/office/officeart/2005/8/layout/bList2#9"/>
    <dgm:cxn modelId="{C5D5D696-02F0-40F5-B9C2-59C5422A82E1}" type="presParOf" srcId="{F192C9FB-BF12-46D6-B6FB-EAC9ED57B555}" destId="{A6DA500D-7035-4AFB-A00A-947E8FF56834}" srcOrd="2" destOrd="0" presId="urn:microsoft.com/office/officeart/2005/8/layout/bList2#9"/>
    <dgm:cxn modelId="{3473EA03-B1BD-4558-AF30-B144942B513F}" type="presParOf" srcId="{F192C9FB-BF12-46D6-B6FB-EAC9ED57B555}" destId="{889C4A10-54E0-468A-A417-4D836C107F82}" srcOrd="3" destOrd="0" presId="urn:microsoft.com/office/officeart/2005/8/layout/bList2#9"/>
    <dgm:cxn modelId="{94108BEF-D8AB-4053-8146-58F01FD48F79}" type="presParOf" srcId="{6B46B4E0-52E2-47F9-842D-EE31C9DC7EFD}" destId="{E9801DA0-791B-478B-B147-1F0682F77CD9}" srcOrd="3" destOrd="0" presId="urn:microsoft.com/office/officeart/2005/8/layout/bList2#9"/>
    <dgm:cxn modelId="{EED36132-AE43-44E4-A755-D7125EDFA8E5}" type="presParOf" srcId="{6B46B4E0-52E2-47F9-842D-EE31C9DC7EFD}" destId="{1EF1C8E6-683E-4B11-A274-23ADD9E7913B}" srcOrd="4" destOrd="0" presId="urn:microsoft.com/office/officeart/2005/8/layout/bList2#9"/>
    <dgm:cxn modelId="{B8850F24-3147-4917-B89F-4F5D552115C8}" type="presParOf" srcId="{1EF1C8E6-683E-4B11-A274-23ADD9E7913B}" destId="{7365068E-6E86-4794-AD04-B6376CCAEEAC}" srcOrd="0" destOrd="0" presId="urn:microsoft.com/office/officeart/2005/8/layout/bList2#9"/>
    <dgm:cxn modelId="{D7836E5A-4ED7-46AE-8FD7-B079DA1CF933}" type="presParOf" srcId="{1EF1C8E6-683E-4B11-A274-23ADD9E7913B}" destId="{E94B2142-90ED-4065-B864-84DD559F2BAA}" srcOrd="1" destOrd="0" presId="urn:microsoft.com/office/officeart/2005/8/layout/bList2#9"/>
    <dgm:cxn modelId="{DE3A96E3-BE50-4D92-9F53-BD029A96BAF8}" type="presParOf" srcId="{1EF1C8E6-683E-4B11-A274-23ADD9E7913B}" destId="{9A525A93-2BA4-46D3-8F88-3B09D8032805}" srcOrd="2" destOrd="0" presId="urn:microsoft.com/office/officeart/2005/8/layout/bList2#9"/>
    <dgm:cxn modelId="{16B7A6CC-D46E-4D34-A880-E9BA1E0156A1}" type="presParOf" srcId="{1EF1C8E6-683E-4B11-A274-23ADD9E7913B}" destId="{09C4D467-9F63-46DB-963A-876BC2CCD36E}" srcOrd="3" destOrd="0" presId="urn:microsoft.com/office/officeart/2005/8/layout/bList2#9"/>
    <dgm:cxn modelId="{4F5AB010-D96C-48BC-85C0-B2A243CB8A8A}" type="presParOf" srcId="{6B46B4E0-52E2-47F9-842D-EE31C9DC7EFD}" destId="{6C0579EB-CC23-4CD0-9067-C39349F69C3A}" srcOrd="5" destOrd="0" presId="urn:microsoft.com/office/officeart/2005/8/layout/bList2#9"/>
    <dgm:cxn modelId="{D89A8C14-F85B-4AEE-8A41-CBF4FFECF02F}" type="presParOf" srcId="{6B46B4E0-52E2-47F9-842D-EE31C9DC7EFD}" destId="{534DC448-80EB-41F7-AD35-379544DDF9D7}" srcOrd="6" destOrd="0" presId="urn:microsoft.com/office/officeart/2005/8/layout/bList2#9"/>
    <dgm:cxn modelId="{D6D88851-13AA-449C-B844-56F4EAB5A246}" type="presParOf" srcId="{534DC448-80EB-41F7-AD35-379544DDF9D7}" destId="{57590966-D4DB-4302-B18A-E2F188E225EB}" srcOrd="0" destOrd="0" presId="urn:microsoft.com/office/officeart/2005/8/layout/bList2#9"/>
    <dgm:cxn modelId="{8390BAF6-605E-4525-9C01-F6C5920C2169}" type="presParOf" srcId="{534DC448-80EB-41F7-AD35-379544DDF9D7}" destId="{3D7F619D-695D-4AD4-B995-B5A4EE8EE5E3}" srcOrd="1" destOrd="0" presId="urn:microsoft.com/office/officeart/2005/8/layout/bList2#9"/>
    <dgm:cxn modelId="{F27D29DE-D8CD-44D0-955B-A3B756169282}" type="presParOf" srcId="{534DC448-80EB-41F7-AD35-379544DDF9D7}" destId="{E2B1DBE2-6B4F-4D78-AE8B-9DED7D238DA0}" srcOrd="2" destOrd="0" presId="urn:microsoft.com/office/officeart/2005/8/layout/bList2#9"/>
    <dgm:cxn modelId="{AEAA9E14-B2DC-4EF6-BD75-A1C111A20560}" type="presParOf" srcId="{534DC448-80EB-41F7-AD35-379544DDF9D7}" destId="{35C1E6B9-9F05-4E87-BFA7-CE0C818AF763}" srcOrd="3" destOrd="0" presId="urn:microsoft.com/office/officeart/2005/8/layout/bList2#9"/>
    <dgm:cxn modelId="{35F372DD-3C97-4FB9-A583-A8892503D6BE}" type="presParOf" srcId="{6B46B4E0-52E2-47F9-842D-EE31C9DC7EFD}" destId="{9D30D3DE-5CF4-4714-A482-6DC9CF2F555B}" srcOrd="7" destOrd="0" presId="urn:microsoft.com/office/officeart/2005/8/layout/bList2#9"/>
    <dgm:cxn modelId="{B78FAD76-6C5E-44A9-91B7-6974DC00B604}" type="presParOf" srcId="{6B46B4E0-52E2-47F9-842D-EE31C9DC7EFD}" destId="{F87A41AD-60C5-4669-83D0-7FFC7E39FC98}" srcOrd="8" destOrd="0" presId="urn:microsoft.com/office/officeart/2005/8/layout/bList2#9"/>
    <dgm:cxn modelId="{2885AD75-C85B-430A-9D97-5594D9A22B67}" type="presParOf" srcId="{F87A41AD-60C5-4669-83D0-7FFC7E39FC98}" destId="{498F2879-3CFC-4A9F-9ECC-8111EDB38C73}" srcOrd="0" destOrd="0" presId="urn:microsoft.com/office/officeart/2005/8/layout/bList2#9"/>
    <dgm:cxn modelId="{9F55BC77-F818-455F-800C-3828B28EE7B7}" type="presParOf" srcId="{F87A41AD-60C5-4669-83D0-7FFC7E39FC98}" destId="{A31008D8-EC09-48B7-8BF7-9ACE8AF4EAFB}" srcOrd="1" destOrd="0" presId="urn:microsoft.com/office/officeart/2005/8/layout/bList2#9"/>
    <dgm:cxn modelId="{F0DCDD78-221F-4406-934C-8C4E4398270F}" type="presParOf" srcId="{F87A41AD-60C5-4669-83D0-7FFC7E39FC98}" destId="{6B058A37-D170-4679-A688-F33E6EAA44D7}" srcOrd="2" destOrd="0" presId="urn:microsoft.com/office/officeart/2005/8/layout/bList2#9"/>
    <dgm:cxn modelId="{6E8BDA88-3519-450E-9893-4C91D7416940}" type="presParOf" srcId="{F87A41AD-60C5-4669-83D0-7FFC7E39FC98}" destId="{6D5DFECA-E5A6-47E0-B103-41D4E8CC6BEE}" srcOrd="3" destOrd="0" presId="urn:microsoft.com/office/officeart/2005/8/layout/bList2#9"/>
    <dgm:cxn modelId="{32C7C8A0-D82C-4C44-953E-F6EE44D5632F}" type="presParOf" srcId="{6B46B4E0-52E2-47F9-842D-EE31C9DC7EFD}" destId="{6B2FC604-C656-4CC4-A42C-FFB76E885768}" srcOrd="9" destOrd="0" presId="urn:microsoft.com/office/officeart/2005/8/layout/bList2#9"/>
    <dgm:cxn modelId="{10BDD28D-0B54-4CC9-8FBA-B48116E686AC}" type="presParOf" srcId="{6B46B4E0-52E2-47F9-842D-EE31C9DC7EFD}" destId="{7693223C-E17F-4E52-A368-1A3DBC2966B4}" srcOrd="10" destOrd="0" presId="urn:microsoft.com/office/officeart/2005/8/layout/bList2#9"/>
    <dgm:cxn modelId="{6356ED08-9AE8-4959-A991-599F42FD4874}" type="presParOf" srcId="{7693223C-E17F-4E52-A368-1A3DBC2966B4}" destId="{F129CAAA-4BE4-4413-8326-7702E74CCCFA}" srcOrd="0" destOrd="0" presId="urn:microsoft.com/office/officeart/2005/8/layout/bList2#9"/>
    <dgm:cxn modelId="{FC2DC5AC-598C-4C50-9B2A-19F6B77B9CA0}" type="presParOf" srcId="{7693223C-E17F-4E52-A368-1A3DBC2966B4}" destId="{A3FF5DC6-960C-4169-B2E1-B1FD1329E660}" srcOrd="1" destOrd="0" presId="urn:microsoft.com/office/officeart/2005/8/layout/bList2#9"/>
    <dgm:cxn modelId="{BA769C40-98CA-429E-BBB9-14DEFF6DF92E}" type="presParOf" srcId="{7693223C-E17F-4E52-A368-1A3DBC2966B4}" destId="{DDB3C993-BD02-4FA8-A1A4-334B057D9B65}" srcOrd="2" destOrd="0" presId="urn:microsoft.com/office/officeart/2005/8/layout/bList2#9"/>
    <dgm:cxn modelId="{9E41769B-584B-4925-BE04-C11888D53913}" type="presParOf" srcId="{7693223C-E17F-4E52-A368-1A3DBC2966B4}" destId="{854A1E35-7E24-404F-AC7A-B2EF58F81A65}" srcOrd="3" destOrd="0" presId="urn:microsoft.com/office/officeart/2005/8/layout/bList2#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F0347-42B6-49AD-B872-8AED74BA4005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9F79F25-A824-45B8-997D-F27D28D21DA7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I. </a:t>
          </a:r>
          <a:r>
            <a:rPr lang="ru-RU" dirty="0" smtClean="0">
              <a:solidFill>
                <a:schemeClr val="tx1"/>
              </a:solidFill>
            </a:rPr>
            <a:t>Организационный этап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E71839CB-EAD0-4DE1-AC73-2AC24E345425}" type="parTrans" cxnId="{167411C4-8BF1-4684-9B63-7103BBFF86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B7A154B-457B-4254-A4DF-0DBFD5F0AA5C}" type="sibTrans" cxnId="{167411C4-8BF1-4684-9B63-7103BBFF86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1C3E080-EB33-4A77-A679-1325A2966E4F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II. </a:t>
          </a:r>
          <a:r>
            <a:rPr lang="ru-RU" dirty="0" smtClean="0">
              <a:solidFill>
                <a:schemeClr val="tx1"/>
              </a:solidFill>
            </a:rPr>
            <a:t>Проверка домашнего задания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sldjump"/>
          </dgm14:cNvPr>
        </a:ext>
      </dgm:extLst>
    </dgm:pt>
    <dgm:pt modelId="{679C6194-D601-4075-B374-050D0587BA95}" type="parTrans" cxnId="{0BE564DC-8227-4958-BDF5-E1196B3395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957639-CCE0-47E7-B09F-E09CC445255D}" type="sibTrans" cxnId="{0BE564DC-8227-4958-BDF5-E1196B3395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AF006A0-B940-4034-A6CA-33E2709DA616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III. </a:t>
          </a:r>
          <a:r>
            <a:rPr lang="ru-RU" dirty="0" smtClean="0">
              <a:solidFill>
                <a:schemeClr val="tx1"/>
              </a:solidFill>
            </a:rPr>
            <a:t>Проверка ранее изученного материала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3" action="ppaction://hlinksldjump"/>
          </dgm14:cNvPr>
        </a:ext>
      </dgm:extLst>
    </dgm:pt>
    <dgm:pt modelId="{904828F0-C9D1-483C-BD0C-650A48879767}" type="parTrans" cxnId="{C194D124-2BC0-44B8-99E4-7F49D70F083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3CBA7C-597C-44E7-9669-8441549154C4}" type="sibTrans" cxnId="{C194D124-2BC0-44B8-99E4-7F49D70F083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FCDD26-2975-4B1A-B44D-4CB6F35337A0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IV.</a:t>
          </a:r>
          <a:r>
            <a:rPr lang="ru-RU" dirty="0" smtClean="0">
              <a:solidFill>
                <a:schemeClr val="tx1"/>
              </a:solidFill>
            </a:rPr>
            <a:t>1.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Закрепление знаний (блиц-опрос)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sldjump"/>
          </dgm14:cNvPr>
        </a:ext>
      </dgm:extLst>
    </dgm:pt>
    <dgm:pt modelId="{7C2F1DBD-850E-4FC1-950F-77E4623092FC}" type="parTrans" cxnId="{08245EE5-26A4-4200-92A8-57C59BB925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608EEF-94C8-4DDE-A15D-7EF9B2D2F28B}" type="sibTrans" cxnId="{08245EE5-26A4-4200-92A8-57C59BB925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7BFE77-D148-476A-A243-F3B115AD1A67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V. </a:t>
          </a:r>
          <a:r>
            <a:rPr lang="ru-RU" dirty="0" smtClean="0">
              <a:solidFill>
                <a:schemeClr val="tx1"/>
              </a:solidFill>
            </a:rPr>
            <a:t>Контроль за усвоением знаний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5" action="ppaction://hlinksldjump"/>
          </dgm14:cNvPr>
        </a:ext>
      </dgm:extLst>
    </dgm:pt>
    <dgm:pt modelId="{50C1D129-FCB1-420E-8206-92C839A13266}" type="parTrans" cxnId="{203C0B35-263B-4B88-829B-86650055DE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E05C81-FCA6-4D67-8791-CC1B63B7D178}" type="sibTrans" cxnId="{203C0B35-263B-4B88-829B-86650055DE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0233E6-723F-409F-80DE-07F15EDBBEB0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VI. </a:t>
          </a:r>
          <a:r>
            <a:rPr lang="ru-RU" dirty="0" smtClean="0">
              <a:solidFill>
                <a:schemeClr val="tx1"/>
              </a:solidFill>
            </a:rPr>
            <a:t>Подведение итогов урока.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6" action="ppaction://hlinksldjump"/>
          </dgm14:cNvPr>
        </a:ext>
      </dgm:extLst>
    </dgm:pt>
    <dgm:pt modelId="{A2F5B217-F103-4F04-975A-8A4C3CCC51E6}" type="parTrans" cxnId="{AA043941-7AEF-45B1-9F91-B30D7115BC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B08708-7961-45D3-A64D-BCBB2CA16723}" type="sibTrans" cxnId="{AA043941-7AEF-45B1-9F91-B30D7115BC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10B50E-CE25-4311-80D2-893ED8B71B28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VII. </a:t>
          </a:r>
          <a:r>
            <a:rPr lang="ru-RU" dirty="0" smtClean="0">
              <a:solidFill>
                <a:schemeClr val="tx1"/>
              </a:solidFill>
            </a:rPr>
            <a:t>Постановка домашнего задания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7" action="ppaction://hlinksldjump"/>
          </dgm14:cNvPr>
        </a:ext>
      </dgm:extLst>
    </dgm:pt>
    <dgm:pt modelId="{5F163207-FA3C-47E4-AA78-EC53FA59FEBF}" type="parTrans" cxnId="{EEA33994-1E20-4340-9151-6FAFE443CD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6232D60-EB5E-4854-8B21-ED543B773DC9}" type="sibTrans" cxnId="{EEA33994-1E20-4340-9151-6FAFE443CD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56BD98-F72C-416A-B5C2-2E4CAF71B8C6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Критерии оценивания для учащихся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8" action="ppaction://hlinksldjump"/>
          </dgm14:cNvPr>
        </a:ext>
      </dgm:extLst>
    </dgm:pt>
    <dgm:pt modelId="{652C7425-D36F-4BEB-80F9-40E2D05D5578}" type="parTrans" cxnId="{79EF9289-707C-4042-991E-92F51E47E5D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03FD77-B219-4709-8A99-64D471A8C5F1}" type="sibTrans" cxnId="{79EF9289-707C-4042-991E-92F51E47E5D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88F1160-A897-4C87-816F-996837EE6A86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Критерии оценивания для учащихся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9" action="ppaction://hlinksldjump"/>
          </dgm14:cNvPr>
        </a:ext>
      </dgm:extLst>
    </dgm:pt>
    <dgm:pt modelId="{F7FA522E-8C3D-4ADC-A189-3E24AFA407F7}" type="parTrans" cxnId="{13C1598C-9FF7-4D77-B2B5-56DBE97701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51E65E-9FFF-42B2-802C-5241ABFCEED9}" type="sibTrans" cxnId="{13C1598C-9FF7-4D77-B2B5-56DBE97701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96D5F5-18B3-46EC-AE70-2016F7D0C70F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IV</a:t>
          </a:r>
          <a:r>
            <a:rPr lang="ru-RU" dirty="0" smtClean="0">
              <a:solidFill>
                <a:schemeClr val="tx1"/>
              </a:solidFill>
            </a:rPr>
            <a:t>.2. Закрепление знаний (выполнение практических заданий) 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0" action="ppaction://hlinksldjump"/>
          </dgm14:cNvPr>
        </a:ext>
      </dgm:extLst>
    </dgm:pt>
    <dgm:pt modelId="{8CBC08F4-01AF-406D-BF6C-DA22E8B3E9D4}" type="parTrans" cxnId="{5EF44191-62CF-44E5-AC84-FF1AADBBFF0C}">
      <dgm:prSet/>
      <dgm:spPr/>
      <dgm:t>
        <a:bodyPr/>
        <a:lstStyle/>
        <a:p>
          <a:endParaRPr lang="ru-RU"/>
        </a:p>
      </dgm:t>
    </dgm:pt>
    <dgm:pt modelId="{7C3B4EFF-F76F-4BA6-96C2-138E76C1AECD}" type="sibTrans" cxnId="{5EF44191-62CF-44E5-AC84-FF1AADBBFF0C}">
      <dgm:prSet/>
      <dgm:spPr/>
      <dgm:t>
        <a:bodyPr/>
        <a:lstStyle/>
        <a:p>
          <a:endParaRPr lang="ru-RU"/>
        </a:p>
      </dgm:t>
    </dgm:pt>
    <dgm:pt modelId="{F39189C8-A594-4962-96AC-3B98A43FDD70}" type="pres">
      <dgm:prSet presAssocID="{DF8F0347-42B6-49AD-B872-8AED74BA40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1A09D5-E955-4DB3-8E5B-7A9DF7628057}" type="pres">
      <dgm:prSet presAssocID="{D9F79F25-A824-45B8-997D-F27D28D21DA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A3258-C3A4-40EB-981D-1D89D83EE069}" type="pres">
      <dgm:prSet presAssocID="{7B7A154B-457B-4254-A4DF-0DBFD5F0AA5C}" presName="spacer" presStyleCnt="0"/>
      <dgm:spPr/>
    </dgm:pt>
    <dgm:pt modelId="{BE4BAEC2-C10F-482C-85F0-B5FA0D22E0CF}" type="pres">
      <dgm:prSet presAssocID="{91C3E080-EB33-4A77-A679-1325A2966E4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DA607-3BD7-4458-B88F-8B4F1DD95C8D}" type="pres">
      <dgm:prSet presAssocID="{0E957639-CCE0-47E7-B09F-E09CC445255D}" presName="spacer" presStyleCnt="0"/>
      <dgm:spPr/>
    </dgm:pt>
    <dgm:pt modelId="{C6D091A0-2E8B-470F-B6D7-B720DA27A0A4}" type="pres">
      <dgm:prSet presAssocID="{EAF006A0-B940-4034-A6CA-33E2709DA616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A830C-BC1C-4969-A2F1-A76F23800CE1}" type="pres">
      <dgm:prSet presAssocID="{683CBA7C-597C-44E7-9669-8441549154C4}" presName="spacer" presStyleCnt="0"/>
      <dgm:spPr/>
    </dgm:pt>
    <dgm:pt modelId="{BF56C63D-DE32-4030-BB21-BB8B0C8DA2BD}" type="pres">
      <dgm:prSet presAssocID="{C1FCDD26-2975-4B1A-B44D-4CB6F35337A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4FB25-9C80-46DF-80A6-4E1CE145EA29}" type="pres">
      <dgm:prSet presAssocID="{64608EEF-94C8-4DDE-A15D-7EF9B2D2F28B}" presName="spacer" presStyleCnt="0"/>
      <dgm:spPr/>
    </dgm:pt>
    <dgm:pt modelId="{A5E0D62A-D2B6-474A-83B2-D7D039410ED3}" type="pres">
      <dgm:prSet presAssocID="{F896D5F5-18B3-46EC-AE70-2016F7D0C70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96C80-C7CD-4508-9D59-466E6BC9D44E}" type="pres">
      <dgm:prSet presAssocID="{F896D5F5-18B3-46EC-AE70-2016F7D0C70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76769-9797-4641-A60F-BCE7550964EF}" type="pres">
      <dgm:prSet presAssocID="{F07BFE77-D148-476A-A243-F3B115AD1A6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7A3BB-E252-4313-B00F-46FEE507473F}" type="pres">
      <dgm:prSet presAssocID="{F07BFE77-D148-476A-A243-F3B115AD1A6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3D5A6-347D-4B65-B93D-0A80B0B7CCBB}" type="pres">
      <dgm:prSet presAssocID="{400233E6-723F-409F-80DE-07F15EDBBEB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1FFE6-B566-4D9A-8A92-B735B38C70BB}" type="pres">
      <dgm:prSet presAssocID="{B8B08708-7961-45D3-A64D-BCBB2CA16723}" presName="spacer" presStyleCnt="0"/>
      <dgm:spPr/>
    </dgm:pt>
    <dgm:pt modelId="{A716BB6C-7528-40BD-A656-CA6872889C4C}" type="pres">
      <dgm:prSet presAssocID="{2410B50E-CE25-4311-80D2-893ED8B71B2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74470C-423F-4583-B1CE-82555BEC9A40}" type="presOf" srcId="{D9F79F25-A824-45B8-997D-F27D28D21DA7}" destId="{851A09D5-E955-4DB3-8E5B-7A9DF7628057}" srcOrd="0" destOrd="0" presId="urn:microsoft.com/office/officeart/2005/8/layout/vList2"/>
    <dgm:cxn modelId="{79EF9289-707C-4042-991E-92F51E47E5DD}" srcId="{F896D5F5-18B3-46EC-AE70-2016F7D0C70F}" destId="{C856BD98-F72C-416A-B5C2-2E4CAF71B8C6}" srcOrd="0" destOrd="0" parTransId="{652C7425-D36F-4BEB-80F9-40E2D05D5578}" sibTransId="{4803FD77-B219-4709-8A99-64D471A8C5F1}"/>
    <dgm:cxn modelId="{DCD889A5-2B27-4780-AF0C-F415669D4B02}" type="presOf" srcId="{DF8F0347-42B6-49AD-B872-8AED74BA4005}" destId="{F39189C8-A594-4962-96AC-3B98A43FDD70}" srcOrd="0" destOrd="0" presId="urn:microsoft.com/office/officeart/2005/8/layout/vList2"/>
    <dgm:cxn modelId="{C194D124-2BC0-44B8-99E4-7F49D70F083C}" srcId="{DF8F0347-42B6-49AD-B872-8AED74BA4005}" destId="{EAF006A0-B940-4034-A6CA-33E2709DA616}" srcOrd="2" destOrd="0" parTransId="{904828F0-C9D1-483C-BD0C-650A48879767}" sibTransId="{683CBA7C-597C-44E7-9669-8441549154C4}"/>
    <dgm:cxn modelId="{5EF44191-62CF-44E5-AC84-FF1AADBBFF0C}" srcId="{DF8F0347-42B6-49AD-B872-8AED74BA4005}" destId="{F896D5F5-18B3-46EC-AE70-2016F7D0C70F}" srcOrd="4" destOrd="0" parTransId="{8CBC08F4-01AF-406D-BF6C-DA22E8B3E9D4}" sibTransId="{7C3B4EFF-F76F-4BA6-96C2-138E76C1AECD}"/>
    <dgm:cxn modelId="{DBEB494A-1101-472B-A298-7D74F7E8403E}" type="presOf" srcId="{400233E6-723F-409F-80DE-07F15EDBBEB0}" destId="{A743D5A6-347D-4B65-B93D-0A80B0B7CCBB}" srcOrd="0" destOrd="0" presId="urn:microsoft.com/office/officeart/2005/8/layout/vList2"/>
    <dgm:cxn modelId="{13C1598C-9FF7-4D77-B2B5-56DBE977011D}" srcId="{F07BFE77-D148-476A-A243-F3B115AD1A67}" destId="{E88F1160-A897-4C87-816F-996837EE6A86}" srcOrd="0" destOrd="0" parTransId="{F7FA522E-8C3D-4ADC-A189-3E24AFA407F7}" sibTransId="{AE51E65E-9FFF-42B2-802C-5241ABFCEED9}"/>
    <dgm:cxn modelId="{DF3EE6A2-29F8-4FBE-A6D7-58B69A41F89C}" type="presOf" srcId="{E88F1160-A897-4C87-816F-996837EE6A86}" destId="{4257A3BB-E252-4313-B00F-46FEE507473F}" srcOrd="0" destOrd="0" presId="urn:microsoft.com/office/officeart/2005/8/layout/vList2"/>
    <dgm:cxn modelId="{167411C4-8BF1-4684-9B63-7103BBFF867B}" srcId="{DF8F0347-42B6-49AD-B872-8AED74BA4005}" destId="{D9F79F25-A824-45B8-997D-F27D28D21DA7}" srcOrd="0" destOrd="0" parTransId="{E71839CB-EAD0-4DE1-AC73-2AC24E345425}" sibTransId="{7B7A154B-457B-4254-A4DF-0DBFD5F0AA5C}"/>
    <dgm:cxn modelId="{08245EE5-26A4-4200-92A8-57C59BB925F8}" srcId="{DF8F0347-42B6-49AD-B872-8AED74BA4005}" destId="{C1FCDD26-2975-4B1A-B44D-4CB6F35337A0}" srcOrd="3" destOrd="0" parTransId="{7C2F1DBD-850E-4FC1-950F-77E4623092FC}" sibTransId="{64608EEF-94C8-4DDE-A15D-7EF9B2D2F28B}"/>
    <dgm:cxn modelId="{D6C8BC60-BD3F-4C7A-B2E7-AA0A730E1478}" type="presOf" srcId="{C1FCDD26-2975-4B1A-B44D-4CB6F35337A0}" destId="{BF56C63D-DE32-4030-BB21-BB8B0C8DA2BD}" srcOrd="0" destOrd="0" presId="urn:microsoft.com/office/officeart/2005/8/layout/vList2"/>
    <dgm:cxn modelId="{0BE564DC-8227-4958-BDF5-E1196B339552}" srcId="{DF8F0347-42B6-49AD-B872-8AED74BA4005}" destId="{91C3E080-EB33-4A77-A679-1325A2966E4F}" srcOrd="1" destOrd="0" parTransId="{679C6194-D601-4075-B374-050D0587BA95}" sibTransId="{0E957639-CCE0-47E7-B09F-E09CC445255D}"/>
    <dgm:cxn modelId="{84D8355F-EBFD-41EF-A1D3-7046F4F25DAF}" type="presOf" srcId="{C856BD98-F72C-416A-B5C2-2E4CAF71B8C6}" destId="{C1C96C80-C7CD-4508-9D59-466E6BC9D44E}" srcOrd="0" destOrd="0" presId="urn:microsoft.com/office/officeart/2005/8/layout/vList2"/>
    <dgm:cxn modelId="{AA043941-7AEF-45B1-9F91-B30D7115BCD3}" srcId="{DF8F0347-42B6-49AD-B872-8AED74BA4005}" destId="{400233E6-723F-409F-80DE-07F15EDBBEB0}" srcOrd="6" destOrd="0" parTransId="{A2F5B217-F103-4F04-975A-8A4C3CCC51E6}" sibTransId="{B8B08708-7961-45D3-A64D-BCBB2CA16723}"/>
    <dgm:cxn modelId="{B044E134-88B3-458E-B26D-9099D43B6962}" type="presOf" srcId="{2410B50E-CE25-4311-80D2-893ED8B71B28}" destId="{A716BB6C-7528-40BD-A656-CA6872889C4C}" srcOrd="0" destOrd="0" presId="urn:microsoft.com/office/officeart/2005/8/layout/vList2"/>
    <dgm:cxn modelId="{203C0B35-263B-4B88-829B-86650055DEFA}" srcId="{DF8F0347-42B6-49AD-B872-8AED74BA4005}" destId="{F07BFE77-D148-476A-A243-F3B115AD1A67}" srcOrd="5" destOrd="0" parTransId="{50C1D129-FCB1-420E-8206-92C839A13266}" sibTransId="{C1E05C81-FCA6-4D67-8791-CC1B63B7D178}"/>
    <dgm:cxn modelId="{5CB2485D-199A-47DC-8862-D96975A54662}" type="presOf" srcId="{F07BFE77-D148-476A-A243-F3B115AD1A67}" destId="{45676769-9797-4641-A60F-BCE7550964EF}" srcOrd="0" destOrd="0" presId="urn:microsoft.com/office/officeart/2005/8/layout/vList2"/>
    <dgm:cxn modelId="{3E039A4B-5A33-4653-AD50-D73F64CC8021}" type="presOf" srcId="{91C3E080-EB33-4A77-A679-1325A2966E4F}" destId="{BE4BAEC2-C10F-482C-85F0-B5FA0D22E0CF}" srcOrd="0" destOrd="0" presId="urn:microsoft.com/office/officeart/2005/8/layout/vList2"/>
    <dgm:cxn modelId="{F87215A2-C880-4406-AC73-4CE31BA36BCD}" type="presOf" srcId="{EAF006A0-B940-4034-A6CA-33E2709DA616}" destId="{C6D091A0-2E8B-470F-B6D7-B720DA27A0A4}" srcOrd="0" destOrd="0" presId="urn:microsoft.com/office/officeart/2005/8/layout/vList2"/>
    <dgm:cxn modelId="{300D1A2F-FD6E-4302-9FAE-3767616D0301}" type="presOf" srcId="{F896D5F5-18B3-46EC-AE70-2016F7D0C70F}" destId="{A5E0D62A-D2B6-474A-83B2-D7D039410ED3}" srcOrd="0" destOrd="0" presId="urn:microsoft.com/office/officeart/2005/8/layout/vList2"/>
    <dgm:cxn modelId="{EEA33994-1E20-4340-9151-6FAFE443CDFA}" srcId="{DF8F0347-42B6-49AD-B872-8AED74BA4005}" destId="{2410B50E-CE25-4311-80D2-893ED8B71B28}" srcOrd="7" destOrd="0" parTransId="{5F163207-FA3C-47E4-AA78-EC53FA59FEBF}" sibTransId="{56232D60-EB5E-4854-8B21-ED543B773DC9}"/>
    <dgm:cxn modelId="{F21C5ED2-AC3E-4FFB-AE70-4424DD4FB2C6}" type="presParOf" srcId="{F39189C8-A594-4962-96AC-3B98A43FDD70}" destId="{851A09D5-E955-4DB3-8E5B-7A9DF7628057}" srcOrd="0" destOrd="0" presId="urn:microsoft.com/office/officeart/2005/8/layout/vList2"/>
    <dgm:cxn modelId="{5F6420A3-574F-4C8A-BC31-EA311E12153C}" type="presParOf" srcId="{F39189C8-A594-4962-96AC-3B98A43FDD70}" destId="{ABCA3258-C3A4-40EB-981D-1D89D83EE069}" srcOrd="1" destOrd="0" presId="urn:microsoft.com/office/officeart/2005/8/layout/vList2"/>
    <dgm:cxn modelId="{0923AB85-601D-48D3-9BFD-48EDB2EE1E2C}" type="presParOf" srcId="{F39189C8-A594-4962-96AC-3B98A43FDD70}" destId="{BE4BAEC2-C10F-482C-85F0-B5FA0D22E0CF}" srcOrd="2" destOrd="0" presId="urn:microsoft.com/office/officeart/2005/8/layout/vList2"/>
    <dgm:cxn modelId="{F2BF2C62-B859-4D65-85A4-1F823A348E1A}" type="presParOf" srcId="{F39189C8-A594-4962-96AC-3B98A43FDD70}" destId="{FF4DA607-3BD7-4458-B88F-8B4F1DD95C8D}" srcOrd="3" destOrd="0" presId="urn:microsoft.com/office/officeart/2005/8/layout/vList2"/>
    <dgm:cxn modelId="{9471FD0F-D5B1-4260-84FF-DF114369A31B}" type="presParOf" srcId="{F39189C8-A594-4962-96AC-3B98A43FDD70}" destId="{C6D091A0-2E8B-470F-B6D7-B720DA27A0A4}" srcOrd="4" destOrd="0" presId="urn:microsoft.com/office/officeart/2005/8/layout/vList2"/>
    <dgm:cxn modelId="{F6DA2491-DCE0-4226-8526-DE7454BA8D2E}" type="presParOf" srcId="{F39189C8-A594-4962-96AC-3B98A43FDD70}" destId="{5C1A830C-BC1C-4969-A2F1-A76F23800CE1}" srcOrd="5" destOrd="0" presId="urn:microsoft.com/office/officeart/2005/8/layout/vList2"/>
    <dgm:cxn modelId="{0A948882-25B4-4D7C-8CB2-0A5DE2799798}" type="presParOf" srcId="{F39189C8-A594-4962-96AC-3B98A43FDD70}" destId="{BF56C63D-DE32-4030-BB21-BB8B0C8DA2BD}" srcOrd="6" destOrd="0" presId="urn:microsoft.com/office/officeart/2005/8/layout/vList2"/>
    <dgm:cxn modelId="{163B5935-D73E-458A-9622-8AD3B912AACD}" type="presParOf" srcId="{F39189C8-A594-4962-96AC-3B98A43FDD70}" destId="{A4F4FB25-9C80-46DF-80A6-4E1CE145EA29}" srcOrd="7" destOrd="0" presId="urn:microsoft.com/office/officeart/2005/8/layout/vList2"/>
    <dgm:cxn modelId="{17E9CFF4-EA7E-4E14-9C79-95123BECD999}" type="presParOf" srcId="{F39189C8-A594-4962-96AC-3B98A43FDD70}" destId="{A5E0D62A-D2B6-474A-83B2-D7D039410ED3}" srcOrd="8" destOrd="0" presId="urn:microsoft.com/office/officeart/2005/8/layout/vList2"/>
    <dgm:cxn modelId="{3D0F68BA-6E53-4394-9CC8-5196BB9B7B63}" type="presParOf" srcId="{F39189C8-A594-4962-96AC-3B98A43FDD70}" destId="{C1C96C80-C7CD-4508-9D59-466E6BC9D44E}" srcOrd="9" destOrd="0" presId="urn:microsoft.com/office/officeart/2005/8/layout/vList2"/>
    <dgm:cxn modelId="{A1A74D42-A0DF-49BA-A2D7-09BF940DF2FC}" type="presParOf" srcId="{F39189C8-A594-4962-96AC-3B98A43FDD70}" destId="{45676769-9797-4641-A60F-BCE7550964EF}" srcOrd="10" destOrd="0" presId="urn:microsoft.com/office/officeart/2005/8/layout/vList2"/>
    <dgm:cxn modelId="{2E1F3B42-E4A9-490E-BAFF-E9BFD29CCA0B}" type="presParOf" srcId="{F39189C8-A594-4962-96AC-3B98A43FDD70}" destId="{4257A3BB-E252-4313-B00F-46FEE507473F}" srcOrd="11" destOrd="0" presId="urn:microsoft.com/office/officeart/2005/8/layout/vList2"/>
    <dgm:cxn modelId="{5D0B3432-6297-4870-92C4-C0E84D02C7E6}" type="presParOf" srcId="{F39189C8-A594-4962-96AC-3B98A43FDD70}" destId="{A743D5A6-347D-4B65-B93D-0A80B0B7CCBB}" srcOrd="12" destOrd="0" presId="urn:microsoft.com/office/officeart/2005/8/layout/vList2"/>
    <dgm:cxn modelId="{6CE00535-DC8D-4185-9EE5-1B3D3ED96E65}" type="presParOf" srcId="{F39189C8-A594-4962-96AC-3B98A43FDD70}" destId="{23E1FFE6-B566-4D9A-8A92-B735B38C70BB}" srcOrd="13" destOrd="0" presId="urn:microsoft.com/office/officeart/2005/8/layout/vList2"/>
    <dgm:cxn modelId="{4079F300-89E2-43B5-96AE-BEC8F51686FC}" type="presParOf" srcId="{F39189C8-A594-4962-96AC-3B98A43FDD70}" destId="{A716BB6C-7528-40BD-A656-CA6872889C4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FAD20E-6865-497D-AB56-7AF795EA03BF}" type="doc">
      <dgm:prSet loTypeId="urn:microsoft.com/office/officeart/2005/8/layout/bList2#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46FF5D-07FE-4E90-A604-A36B6C55942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Задачи</a:t>
          </a:r>
          <a:endParaRPr lang="ru-RU" sz="1800" b="1" dirty="0">
            <a:solidFill>
              <a:schemeClr val="tx1"/>
            </a:solidFill>
          </a:endParaRPr>
        </a:p>
      </dgm:t>
    </dgm:pt>
    <dgm:pt modelId="{ECFC6A33-6F70-44AB-9D00-3FD4C210F575}" type="parTrans" cxnId="{C267A5B5-2998-4C42-ACB4-75E500A8F43A}">
      <dgm:prSet/>
      <dgm:spPr/>
      <dgm:t>
        <a:bodyPr/>
        <a:lstStyle/>
        <a:p>
          <a:endParaRPr lang="ru-RU"/>
        </a:p>
      </dgm:t>
    </dgm:pt>
    <dgm:pt modelId="{526C4DB7-B800-4186-ACC6-A3A6F2753067}" type="sibTrans" cxnId="{C267A5B5-2998-4C42-ACB4-75E500A8F43A}">
      <dgm:prSet/>
      <dgm:spPr/>
      <dgm:t>
        <a:bodyPr/>
        <a:lstStyle/>
        <a:p>
          <a:endParaRPr lang="ru-RU"/>
        </a:p>
      </dgm:t>
    </dgm:pt>
    <dgm:pt modelId="{126D6A33-D0A8-41D3-9853-4512472C0E84}">
      <dgm:prSet custT="1"/>
      <dgm:spPr/>
      <dgm:t>
        <a:bodyPr/>
        <a:lstStyle/>
        <a:p>
          <a:pPr rtl="0"/>
          <a:r>
            <a:rPr lang="ru-RU" sz="1600" dirty="0" smtClean="0"/>
            <a:t>Подготовка к восприятию темы, активизация внимания и организация работы класса.</a:t>
          </a:r>
          <a:endParaRPr lang="ru-RU" sz="1600" dirty="0"/>
        </a:p>
      </dgm:t>
    </dgm:pt>
    <dgm:pt modelId="{E618C37C-6CA2-4F2C-BA97-453B589F8C8E}" type="parTrans" cxnId="{FED31512-F944-45F0-8124-DAA357E55E30}">
      <dgm:prSet/>
      <dgm:spPr/>
      <dgm:t>
        <a:bodyPr/>
        <a:lstStyle/>
        <a:p>
          <a:endParaRPr lang="ru-RU"/>
        </a:p>
      </dgm:t>
    </dgm:pt>
    <dgm:pt modelId="{6AAA210A-4B7E-405F-812F-58C5FEB128E4}" type="sibTrans" cxnId="{FED31512-F944-45F0-8124-DAA357E55E30}">
      <dgm:prSet/>
      <dgm:spPr/>
      <dgm:t>
        <a:bodyPr/>
        <a:lstStyle/>
        <a:p>
          <a:endParaRPr lang="ru-RU"/>
        </a:p>
      </dgm:t>
    </dgm:pt>
    <dgm:pt modelId="{B375DDA8-4B19-495D-B1B4-661512035D00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Деятельность учителя</a:t>
          </a:r>
          <a:endParaRPr lang="ru-RU" sz="1800" b="1">
            <a:solidFill>
              <a:schemeClr val="tx1"/>
            </a:solidFill>
          </a:endParaRPr>
        </a:p>
      </dgm:t>
    </dgm:pt>
    <dgm:pt modelId="{FAF0CD01-1F77-4D50-8667-A7515BD0ACD8}" type="parTrans" cxnId="{655E9DFB-7424-4DBF-A621-3A133FD2BFDE}">
      <dgm:prSet/>
      <dgm:spPr/>
      <dgm:t>
        <a:bodyPr/>
        <a:lstStyle/>
        <a:p>
          <a:endParaRPr lang="ru-RU"/>
        </a:p>
      </dgm:t>
    </dgm:pt>
    <dgm:pt modelId="{7E8EFB3C-764A-4481-842F-B11BDEE39724}" type="sibTrans" cxnId="{655E9DFB-7424-4DBF-A621-3A133FD2BFDE}">
      <dgm:prSet/>
      <dgm:spPr/>
      <dgm:t>
        <a:bodyPr/>
        <a:lstStyle/>
        <a:p>
          <a:endParaRPr lang="ru-RU"/>
        </a:p>
      </dgm:t>
    </dgm:pt>
    <dgm:pt modelId="{BC88FE44-18CD-4E7C-A97A-EED01A4AFCC0}">
      <dgm:prSet custT="1"/>
      <dgm:spPr/>
      <dgm:t>
        <a:bodyPr/>
        <a:lstStyle/>
        <a:p>
          <a:pPr rtl="0"/>
          <a:r>
            <a:rPr lang="ru-RU" sz="1400" dirty="0" smtClean="0"/>
            <a:t>Приветствие</a:t>
          </a:r>
          <a:endParaRPr lang="ru-RU" sz="1400" dirty="0"/>
        </a:p>
      </dgm:t>
    </dgm:pt>
    <dgm:pt modelId="{5FCDB25E-F0D7-457B-A187-EA4693A68649}" type="parTrans" cxnId="{CE1693BC-8DE9-44F5-A9B3-6458AFF528D7}">
      <dgm:prSet/>
      <dgm:spPr/>
      <dgm:t>
        <a:bodyPr/>
        <a:lstStyle/>
        <a:p>
          <a:endParaRPr lang="ru-RU"/>
        </a:p>
      </dgm:t>
    </dgm:pt>
    <dgm:pt modelId="{C5E8EC13-1063-472B-8AA3-7E2225F47F97}" type="sibTrans" cxnId="{CE1693BC-8DE9-44F5-A9B3-6458AFF528D7}">
      <dgm:prSet/>
      <dgm:spPr/>
      <dgm:t>
        <a:bodyPr/>
        <a:lstStyle/>
        <a:p>
          <a:endParaRPr lang="ru-RU"/>
        </a:p>
      </dgm:t>
    </dgm:pt>
    <dgm:pt modelId="{0C0923CB-DBFF-4575-96F2-1D5387DF9FD2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Деятельность учащихся</a:t>
          </a:r>
          <a:endParaRPr lang="ru-RU" sz="1800" b="1">
            <a:solidFill>
              <a:schemeClr val="tx1"/>
            </a:solidFill>
          </a:endParaRPr>
        </a:p>
      </dgm:t>
    </dgm:pt>
    <dgm:pt modelId="{94497460-D925-46B7-AD54-DB8F0ADB3E50}" type="parTrans" cxnId="{327AE6A4-8ADB-4CC5-AC03-30D75823C35F}">
      <dgm:prSet/>
      <dgm:spPr/>
      <dgm:t>
        <a:bodyPr/>
        <a:lstStyle/>
        <a:p>
          <a:endParaRPr lang="ru-RU"/>
        </a:p>
      </dgm:t>
    </dgm:pt>
    <dgm:pt modelId="{51ECB1F2-EAE7-4D23-BCEB-5FFB02F0A1E2}" type="sibTrans" cxnId="{327AE6A4-8ADB-4CC5-AC03-30D75823C35F}">
      <dgm:prSet/>
      <dgm:spPr/>
      <dgm:t>
        <a:bodyPr/>
        <a:lstStyle/>
        <a:p>
          <a:endParaRPr lang="ru-RU"/>
        </a:p>
      </dgm:t>
    </dgm:pt>
    <dgm:pt modelId="{1812A77F-789D-4D07-97E6-FB93FFD50853}">
      <dgm:prSet custT="1"/>
      <dgm:spPr/>
      <dgm:t>
        <a:bodyPr/>
        <a:lstStyle/>
        <a:p>
          <a:pPr rtl="0"/>
          <a:r>
            <a:rPr lang="ru-RU" sz="1600" smtClean="0"/>
            <a:t>Записывают в тетрадь тему урока</a:t>
          </a:r>
          <a:endParaRPr lang="ru-RU" sz="1600"/>
        </a:p>
      </dgm:t>
    </dgm:pt>
    <dgm:pt modelId="{E83BAA9C-2870-4F67-B192-BA785134AAAD}" type="parTrans" cxnId="{7BE7F626-C567-44F7-97FB-1079EC84825E}">
      <dgm:prSet/>
      <dgm:spPr/>
      <dgm:t>
        <a:bodyPr/>
        <a:lstStyle/>
        <a:p>
          <a:endParaRPr lang="ru-RU"/>
        </a:p>
      </dgm:t>
    </dgm:pt>
    <dgm:pt modelId="{7E6C762E-B90B-4D64-9D41-5CB03A3A341E}" type="sibTrans" cxnId="{7BE7F626-C567-44F7-97FB-1079EC84825E}">
      <dgm:prSet/>
      <dgm:spPr/>
      <dgm:t>
        <a:bodyPr/>
        <a:lstStyle/>
        <a:p>
          <a:endParaRPr lang="ru-RU"/>
        </a:p>
      </dgm:t>
    </dgm:pt>
    <dgm:pt modelId="{40AB1032-15AD-41E4-86EF-EE2CD83483B8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dirty="0">
            <a:solidFill>
              <a:schemeClr val="tx1"/>
            </a:solidFill>
          </a:endParaRPr>
        </a:p>
      </dgm:t>
    </dgm:pt>
    <dgm:pt modelId="{E18E7D98-2E65-4E4D-BF83-B6DA3303B2DE}" type="parTrans" cxnId="{1E1998DE-695A-431A-B2F5-AD92A89D3D60}">
      <dgm:prSet/>
      <dgm:spPr/>
      <dgm:t>
        <a:bodyPr/>
        <a:lstStyle/>
        <a:p>
          <a:endParaRPr lang="ru-RU"/>
        </a:p>
      </dgm:t>
    </dgm:pt>
    <dgm:pt modelId="{1242837D-8D6B-4790-AD8D-AFC4C5A01FA6}" type="sibTrans" cxnId="{1E1998DE-695A-431A-B2F5-AD92A89D3D60}">
      <dgm:prSet/>
      <dgm:spPr/>
      <dgm:t>
        <a:bodyPr/>
        <a:lstStyle/>
        <a:p>
          <a:endParaRPr lang="ru-RU"/>
        </a:p>
      </dgm:t>
    </dgm:pt>
    <dgm:pt modelId="{BF547964-B2B9-49A2-BE42-4F5AC1DA9318}">
      <dgm:prSet custT="1"/>
      <dgm:spPr/>
      <dgm:t>
        <a:bodyPr/>
        <a:lstStyle/>
        <a:p>
          <a:pPr rtl="0"/>
          <a:r>
            <a:rPr lang="ru-RU" sz="1600" dirty="0" smtClean="0"/>
            <a:t>Фронтальная работа</a:t>
          </a:r>
          <a:endParaRPr lang="ru-RU" sz="1600" dirty="0"/>
        </a:p>
      </dgm:t>
    </dgm:pt>
    <dgm:pt modelId="{6411495F-E446-40F5-AFB9-9A2B8D07F647}" type="parTrans" cxnId="{1AE2B366-73EA-495A-94B2-63B6E078A388}">
      <dgm:prSet/>
      <dgm:spPr/>
      <dgm:t>
        <a:bodyPr/>
        <a:lstStyle/>
        <a:p>
          <a:endParaRPr lang="ru-RU"/>
        </a:p>
      </dgm:t>
    </dgm:pt>
    <dgm:pt modelId="{06E4896E-8389-43C9-94B0-BC8529DC74C2}" type="sibTrans" cxnId="{1AE2B366-73EA-495A-94B2-63B6E078A388}">
      <dgm:prSet/>
      <dgm:spPr/>
      <dgm:t>
        <a:bodyPr/>
        <a:lstStyle/>
        <a:p>
          <a:endParaRPr lang="ru-RU"/>
        </a:p>
      </dgm:t>
    </dgm:pt>
    <dgm:pt modelId="{67C529AE-DCB7-457C-86D2-FFA8B680889C}">
      <dgm:prSet custT="1"/>
      <dgm:spPr/>
      <dgm:t>
        <a:bodyPr/>
        <a:lstStyle/>
        <a:p>
          <a:pPr rtl="0"/>
          <a:r>
            <a:rPr lang="ru-RU" sz="1400" dirty="0" smtClean="0"/>
            <a:t>Проверка отсутствующих</a:t>
          </a:r>
          <a:endParaRPr lang="ru-RU" sz="1400" dirty="0"/>
        </a:p>
      </dgm:t>
    </dgm:pt>
    <dgm:pt modelId="{3EE7D3D3-3B98-4AD5-85AB-DBB4CCD18438}" type="parTrans" cxnId="{D514702C-8B10-43D6-A788-A047E278EC48}">
      <dgm:prSet/>
      <dgm:spPr/>
      <dgm:t>
        <a:bodyPr/>
        <a:lstStyle/>
        <a:p>
          <a:endParaRPr lang="ru-RU"/>
        </a:p>
      </dgm:t>
    </dgm:pt>
    <dgm:pt modelId="{87A5F30E-72EB-4E7A-9685-D88DC9DE35A3}" type="sibTrans" cxnId="{D514702C-8B10-43D6-A788-A047E278EC48}">
      <dgm:prSet/>
      <dgm:spPr/>
      <dgm:t>
        <a:bodyPr/>
        <a:lstStyle/>
        <a:p>
          <a:endParaRPr lang="ru-RU"/>
        </a:p>
      </dgm:t>
    </dgm:pt>
    <dgm:pt modelId="{139F6818-C6D6-4EAB-A099-F9A129EBC3C1}">
      <dgm:prSet custT="1"/>
      <dgm:spPr/>
      <dgm:t>
        <a:bodyPr/>
        <a:lstStyle/>
        <a:p>
          <a:pPr rtl="0"/>
          <a:r>
            <a:rPr lang="ru-RU" sz="1400" dirty="0" smtClean="0"/>
            <a:t>Психологическая подготовка учащихся к уроку</a:t>
          </a:r>
          <a:endParaRPr lang="ru-RU" sz="1400" dirty="0"/>
        </a:p>
      </dgm:t>
    </dgm:pt>
    <dgm:pt modelId="{0CF5A4EF-9488-43BF-93CB-2481EA2F5093}" type="parTrans" cxnId="{A59C1050-06EE-412F-88BC-C6BE7E3A0F04}">
      <dgm:prSet/>
      <dgm:spPr/>
      <dgm:t>
        <a:bodyPr/>
        <a:lstStyle/>
        <a:p>
          <a:endParaRPr lang="ru-RU"/>
        </a:p>
      </dgm:t>
    </dgm:pt>
    <dgm:pt modelId="{8421CC53-2683-450A-9471-D7FAFF2B14FF}" type="sibTrans" cxnId="{A59C1050-06EE-412F-88BC-C6BE7E3A0F04}">
      <dgm:prSet/>
      <dgm:spPr/>
      <dgm:t>
        <a:bodyPr/>
        <a:lstStyle/>
        <a:p>
          <a:endParaRPr lang="ru-RU"/>
        </a:p>
      </dgm:t>
    </dgm:pt>
    <dgm:pt modelId="{23F4BD60-E104-43C1-8A1E-DF831A729B20}">
      <dgm:prSet custT="1"/>
      <dgm:spPr/>
      <dgm:t>
        <a:bodyPr/>
        <a:lstStyle/>
        <a:p>
          <a:pPr rtl="0"/>
          <a:r>
            <a:rPr lang="ru-RU" sz="1400" dirty="0" smtClean="0"/>
            <a:t>Инструктаж по работе с </a:t>
          </a:r>
          <a:r>
            <a:rPr lang="ru-RU" sz="1400" dirty="0" err="1" smtClean="0"/>
            <a:t>ЦОРом</a:t>
          </a:r>
          <a:r>
            <a:rPr lang="ru-RU" sz="1400" dirty="0" smtClean="0"/>
            <a:t> урока</a:t>
          </a:r>
          <a:endParaRPr lang="ru-RU" sz="1400" dirty="0"/>
        </a:p>
      </dgm:t>
    </dgm:pt>
    <dgm:pt modelId="{CC992B9C-F64E-4E31-B5DD-08D1CA9F038C}" type="parTrans" cxnId="{7152398D-5440-479B-BA06-22F92EE917CE}">
      <dgm:prSet/>
      <dgm:spPr/>
      <dgm:t>
        <a:bodyPr/>
        <a:lstStyle/>
        <a:p>
          <a:endParaRPr lang="ru-RU"/>
        </a:p>
      </dgm:t>
    </dgm:pt>
    <dgm:pt modelId="{DF324C7B-C6DD-4163-95AF-50BC3FA8E7E6}" type="sibTrans" cxnId="{7152398D-5440-479B-BA06-22F92EE917CE}">
      <dgm:prSet/>
      <dgm:spPr/>
      <dgm:t>
        <a:bodyPr/>
        <a:lstStyle/>
        <a:p>
          <a:endParaRPr lang="ru-RU"/>
        </a:p>
      </dgm:t>
    </dgm:pt>
    <dgm:pt modelId="{763B5E7D-480F-4BFF-8FA0-C7155DE58A21}">
      <dgm:prSet custT="1"/>
      <dgm:spPr/>
      <dgm:t>
        <a:bodyPr/>
        <a:lstStyle/>
        <a:p>
          <a:pPr rtl="0"/>
          <a:r>
            <a:rPr lang="ru-RU" sz="1400" dirty="0" smtClean="0"/>
            <a:t>Ознакомление с планом работ</a:t>
          </a:r>
          <a:endParaRPr lang="ru-RU" sz="1400" dirty="0"/>
        </a:p>
      </dgm:t>
    </dgm:pt>
    <dgm:pt modelId="{8AC83406-C67E-4404-9256-087CE9756F6F}" type="parTrans" cxnId="{47A40E7D-6921-4175-A957-D7CE8374F0CC}">
      <dgm:prSet/>
      <dgm:spPr/>
      <dgm:t>
        <a:bodyPr/>
        <a:lstStyle/>
        <a:p>
          <a:endParaRPr lang="ru-RU"/>
        </a:p>
      </dgm:t>
    </dgm:pt>
    <dgm:pt modelId="{E20672B1-E434-4AE9-8002-A8B354C21CE4}" type="sibTrans" cxnId="{47A40E7D-6921-4175-A957-D7CE8374F0CC}">
      <dgm:prSet/>
      <dgm:spPr/>
      <dgm:t>
        <a:bodyPr/>
        <a:lstStyle/>
        <a:p>
          <a:endParaRPr lang="ru-RU"/>
        </a:p>
      </dgm:t>
    </dgm:pt>
    <dgm:pt modelId="{A40F1824-9875-4662-A573-1CF9F15D8119}">
      <dgm:prSet custT="1"/>
      <dgm:spPr/>
      <dgm:t>
        <a:bodyPr/>
        <a:lstStyle/>
        <a:p>
          <a:pPr rtl="0"/>
          <a:r>
            <a:rPr lang="ru-RU" sz="1400" dirty="0" smtClean="0"/>
            <a:t>Доведение цели и задач урока до учащихся</a:t>
          </a:r>
          <a:endParaRPr lang="ru-RU" sz="1400" dirty="0"/>
        </a:p>
      </dgm:t>
    </dgm:pt>
    <dgm:pt modelId="{FDDC8081-6464-4DCB-9822-38E990802862}" type="parTrans" cxnId="{98DA13DA-1F34-4B70-988F-173135F44A50}">
      <dgm:prSet/>
      <dgm:spPr/>
      <dgm:t>
        <a:bodyPr/>
        <a:lstStyle/>
        <a:p>
          <a:endParaRPr lang="ru-RU"/>
        </a:p>
      </dgm:t>
    </dgm:pt>
    <dgm:pt modelId="{31A2C690-9EE0-406C-8226-74E3C4DF645F}" type="sibTrans" cxnId="{98DA13DA-1F34-4B70-988F-173135F44A50}">
      <dgm:prSet/>
      <dgm:spPr/>
      <dgm:t>
        <a:bodyPr/>
        <a:lstStyle/>
        <a:p>
          <a:endParaRPr lang="ru-RU"/>
        </a:p>
      </dgm:t>
    </dgm:pt>
    <dgm:pt modelId="{6B3E73AD-D07B-4CB1-A4EB-9D2C35F7EE31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Планируемые результаты</a:t>
          </a:r>
          <a:endParaRPr lang="ru-RU" b="1" dirty="0">
            <a:solidFill>
              <a:schemeClr val="tx1"/>
            </a:solidFill>
          </a:endParaRPr>
        </a:p>
      </dgm:t>
    </dgm:pt>
    <dgm:pt modelId="{3F167BDC-1217-422F-A643-8533C226EED5}" type="parTrans" cxnId="{E330811E-371D-40B0-B604-5FDAECF05834}">
      <dgm:prSet/>
      <dgm:spPr/>
      <dgm:t>
        <a:bodyPr/>
        <a:lstStyle/>
        <a:p>
          <a:endParaRPr lang="ru-RU"/>
        </a:p>
      </dgm:t>
    </dgm:pt>
    <dgm:pt modelId="{7A65F6DE-FF9D-4C52-8B84-2016DAF81BB9}" type="sibTrans" cxnId="{E330811E-371D-40B0-B604-5FDAECF05834}">
      <dgm:prSet/>
      <dgm:spPr/>
      <dgm:t>
        <a:bodyPr/>
        <a:lstStyle/>
        <a:p>
          <a:endParaRPr lang="ru-RU"/>
        </a:p>
      </dgm:t>
    </dgm:pt>
    <dgm:pt modelId="{388C5613-942A-41C0-A4AE-0CC6E6AFFAD9}">
      <dgm:prSet/>
      <dgm:spPr/>
      <dgm:t>
        <a:bodyPr/>
        <a:lstStyle/>
        <a:p>
          <a:endParaRPr lang="ru-RU" dirty="0"/>
        </a:p>
      </dgm:t>
    </dgm:pt>
    <dgm:pt modelId="{D0390230-7B02-427E-ABB6-9CBC7E0DEF30}" type="parTrans" cxnId="{537CAE40-9183-44C1-816C-6A160A9D0DA4}">
      <dgm:prSet/>
      <dgm:spPr/>
      <dgm:t>
        <a:bodyPr/>
        <a:lstStyle/>
        <a:p>
          <a:endParaRPr lang="ru-RU"/>
        </a:p>
      </dgm:t>
    </dgm:pt>
    <dgm:pt modelId="{F163C3C3-D38E-4896-9027-94329CF37D5D}" type="sibTrans" cxnId="{537CAE40-9183-44C1-816C-6A160A9D0DA4}">
      <dgm:prSet/>
      <dgm:spPr/>
      <dgm:t>
        <a:bodyPr/>
        <a:lstStyle/>
        <a:p>
          <a:endParaRPr lang="ru-RU"/>
        </a:p>
      </dgm:t>
    </dgm:pt>
    <dgm:pt modelId="{3BD83191-A417-48B4-A4AE-56AE85225E20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Задания для учащихся</a:t>
          </a:r>
          <a:endParaRPr lang="ru-RU" b="1" dirty="0">
            <a:solidFill>
              <a:schemeClr val="tx1"/>
            </a:solidFill>
          </a:endParaRPr>
        </a:p>
      </dgm:t>
    </dgm:pt>
    <dgm:pt modelId="{83BC52AD-8B94-4193-8C8E-422470F8B22C}" type="parTrans" cxnId="{9C2E7239-30BD-4478-A74E-1D7A642F4731}">
      <dgm:prSet/>
      <dgm:spPr/>
      <dgm:t>
        <a:bodyPr/>
        <a:lstStyle/>
        <a:p>
          <a:endParaRPr lang="ru-RU"/>
        </a:p>
      </dgm:t>
    </dgm:pt>
    <dgm:pt modelId="{EC50E5CE-AD38-4372-8B32-A030D01877DC}" type="sibTrans" cxnId="{9C2E7239-30BD-4478-A74E-1D7A642F4731}">
      <dgm:prSet/>
      <dgm:spPr/>
      <dgm:t>
        <a:bodyPr/>
        <a:lstStyle/>
        <a:p>
          <a:endParaRPr lang="ru-RU"/>
        </a:p>
      </dgm:t>
    </dgm:pt>
    <dgm:pt modelId="{16DE85C6-921F-442D-97E9-5ACF7A58850C}">
      <dgm:prSet custT="1"/>
      <dgm:spPr/>
      <dgm:t>
        <a:bodyPr/>
        <a:lstStyle/>
        <a:p>
          <a:pPr rtl="0"/>
          <a:r>
            <a:rPr lang="ru-RU" sz="1600" dirty="0" smtClean="0"/>
            <a:t>Записать в тетрадь дату и тему урока</a:t>
          </a:r>
          <a:endParaRPr lang="ru-RU" sz="1600" dirty="0"/>
        </a:p>
      </dgm:t>
    </dgm:pt>
    <dgm:pt modelId="{F5986B1D-8F83-4542-9C22-3E392FC04C66}" type="parTrans" cxnId="{1AC86E4A-F12E-4BF1-8A35-22AC4541BFC3}">
      <dgm:prSet/>
      <dgm:spPr/>
      <dgm:t>
        <a:bodyPr/>
        <a:lstStyle/>
        <a:p>
          <a:endParaRPr lang="ru-RU"/>
        </a:p>
      </dgm:t>
    </dgm:pt>
    <dgm:pt modelId="{3BC02A7E-B0C4-441A-9455-641367D5846F}" type="sibTrans" cxnId="{1AC86E4A-F12E-4BF1-8A35-22AC4541BFC3}">
      <dgm:prSet/>
      <dgm:spPr/>
      <dgm:t>
        <a:bodyPr/>
        <a:lstStyle/>
        <a:p>
          <a:endParaRPr lang="ru-RU"/>
        </a:p>
      </dgm:t>
    </dgm:pt>
    <dgm:pt modelId="{6B46B4E0-52E2-47F9-842D-EE31C9DC7EFD}" type="pres">
      <dgm:prSet presAssocID="{6FFAD20E-6865-497D-AB56-7AF795EA03B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08D33-954F-4F1B-85F0-B0A22DA5DDEC}" type="pres">
      <dgm:prSet presAssocID="{2546FF5D-07FE-4E90-A604-A36B6C559422}" presName="compNode" presStyleCnt="0"/>
      <dgm:spPr/>
    </dgm:pt>
    <dgm:pt modelId="{D32E02D8-AD71-478C-9AEB-92B0A94922F3}" type="pres">
      <dgm:prSet presAssocID="{2546FF5D-07FE-4E90-A604-A36B6C559422}" presName="childRect" presStyleLbl="bgAcc1" presStyleIdx="0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4932F-0907-4361-A7A8-5489B6C23475}" type="pres">
      <dgm:prSet presAssocID="{2546FF5D-07FE-4E90-A604-A36B6C5594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3FEA8-D7FE-4F97-8B24-FE13E2D774A3}" type="pres">
      <dgm:prSet presAssocID="{2546FF5D-07FE-4E90-A604-A36B6C559422}" presName="parentRect" presStyleLbl="alignNode1" presStyleIdx="0" presStyleCnt="6" custLinFactNeighborX="-231" custLinFactNeighborY="89226"/>
      <dgm:spPr/>
      <dgm:t>
        <a:bodyPr/>
        <a:lstStyle/>
        <a:p>
          <a:endParaRPr lang="ru-RU"/>
        </a:p>
      </dgm:t>
    </dgm:pt>
    <dgm:pt modelId="{E296BF92-F975-4E86-8C58-28AF2922979D}" type="pres">
      <dgm:prSet presAssocID="{2546FF5D-07FE-4E90-A604-A36B6C559422}" presName="adorn" presStyleLbl="fgAccFollowNode1" presStyleIdx="0" presStyleCnt="6" custLinFactNeighborX="-661" custLinFactNeighborY="840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0B9547-2BAC-4DE9-AF00-6605D7E0B338}" type="pres">
      <dgm:prSet presAssocID="{526C4DB7-B800-4186-ACC6-A3A6F27530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92C9FB-BF12-46D6-B6FB-EAC9ED57B555}" type="pres">
      <dgm:prSet presAssocID="{B375DDA8-4B19-495D-B1B4-661512035D00}" presName="compNode" presStyleCnt="0"/>
      <dgm:spPr/>
    </dgm:pt>
    <dgm:pt modelId="{92CA5E12-A6E0-434E-A791-F9B3AAD12CC9}" type="pres">
      <dgm:prSet presAssocID="{B375DDA8-4B19-495D-B1B4-661512035D00}" presName="childRect" presStyleLbl="bgAcc1" presStyleIdx="1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DB9E4-C3DB-4E37-A8C1-C178EADF05B0}" type="pres">
      <dgm:prSet presAssocID="{B375DDA8-4B19-495D-B1B4-661512035D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A500D-7035-4AFB-A00A-947E8FF56834}" type="pres">
      <dgm:prSet presAssocID="{B375DDA8-4B19-495D-B1B4-661512035D00}" presName="parentRect" presStyleLbl="alignNode1" presStyleIdx="1" presStyleCnt="6" custLinFactNeighborX="1797" custLinFactNeighborY="96549"/>
      <dgm:spPr/>
      <dgm:t>
        <a:bodyPr/>
        <a:lstStyle/>
        <a:p>
          <a:endParaRPr lang="ru-RU"/>
        </a:p>
      </dgm:t>
    </dgm:pt>
    <dgm:pt modelId="{889C4A10-54E0-468A-A417-4D836C107F82}" type="pres">
      <dgm:prSet presAssocID="{B375DDA8-4B19-495D-B1B4-661512035D00}" presName="adorn" presStyleLbl="fgAccFollowNode1" presStyleIdx="1" presStyleCnt="6" custLinFactNeighborX="-661" custLinFactNeighborY="840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801DA0-791B-478B-B147-1F0682F77CD9}" type="pres">
      <dgm:prSet presAssocID="{7E8EFB3C-764A-4481-842F-B11BDEE397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F1C8E6-683E-4B11-A274-23ADD9E7913B}" type="pres">
      <dgm:prSet presAssocID="{0C0923CB-DBFF-4575-96F2-1D5387DF9FD2}" presName="compNode" presStyleCnt="0"/>
      <dgm:spPr/>
    </dgm:pt>
    <dgm:pt modelId="{7365068E-6E86-4794-AD04-B6376CCAEEAC}" type="pres">
      <dgm:prSet presAssocID="{0C0923CB-DBFF-4575-96F2-1D5387DF9FD2}" presName="childRect" presStyleLbl="bgAcc1" presStyleIdx="2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B2142-90ED-4065-B864-84DD559F2BAA}" type="pres">
      <dgm:prSet presAssocID="{0C0923CB-DBFF-4575-96F2-1D5387DF9F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25A93-2BA4-46D3-8F88-3B09D8032805}" type="pres">
      <dgm:prSet presAssocID="{0C0923CB-DBFF-4575-96F2-1D5387DF9FD2}" presName="parentRect" presStyleLbl="alignNode1" presStyleIdx="2" presStyleCnt="6" custLinFactNeighborX="-231" custLinFactNeighborY="91643"/>
      <dgm:spPr/>
      <dgm:t>
        <a:bodyPr/>
        <a:lstStyle/>
        <a:p>
          <a:endParaRPr lang="ru-RU"/>
        </a:p>
      </dgm:t>
    </dgm:pt>
    <dgm:pt modelId="{09C4D467-9F63-46DB-963A-876BC2CCD36E}" type="pres">
      <dgm:prSet presAssocID="{0C0923CB-DBFF-4575-96F2-1D5387DF9FD2}" presName="adorn" presStyleLbl="fgAccFollowNode1" presStyleIdx="2" presStyleCnt="6" custLinFactNeighborX="-661" custLinFactNeighborY="840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0579EB-CC23-4CD0-9067-C39349F69C3A}" type="pres">
      <dgm:prSet presAssocID="{51ECB1F2-EAE7-4D23-BCEB-5FFB02F0A1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4DC448-80EB-41F7-AD35-379544DDF9D7}" type="pres">
      <dgm:prSet presAssocID="{40AB1032-15AD-41E4-86EF-EE2CD83483B8}" presName="compNode" presStyleCnt="0"/>
      <dgm:spPr/>
    </dgm:pt>
    <dgm:pt modelId="{57590966-D4DB-4302-B18A-E2F188E225EB}" type="pres">
      <dgm:prSet presAssocID="{40AB1032-15AD-41E4-86EF-EE2CD83483B8}" presName="childRect" presStyleLbl="bgAcc1" presStyleIdx="3" presStyleCnt="6" custScaleY="57713" custLinFactNeighborY="2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F619D-695D-4AD4-B995-B5A4EE8EE5E3}" type="pres">
      <dgm:prSet presAssocID="{40AB1032-15AD-41E4-86EF-EE2CD83483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1DBE2-6B4F-4D78-AE8B-9DED7D238DA0}" type="pres">
      <dgm:prSet presAssocID="{40AB1032-15AD-41E4-86EF-EE2CD83483B8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35C1E6B9-9F05-4E87-BFA7-CE0C818AF763}" type="pres">
      <dgm:prSet presAssocID="{40AB1032-15AD-41E4-86EF-EE2CD83483B8}" presName="adorn" presStyleLbl="fgAccFollowNode1" presStyleIdx="3" presStyleCnt="6" custLinFactNeighborY="1948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30D3DE-5CF4-4714-A482-6DC9CF2F555B}" type="pres">
      <dgm:prSet presAssocID="{1242837D-8D6B-4790-AD8D-AFC4C5A01F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E8EF576-A99D-4D43-B994-BDEF8352A06E}" type="pres">
      <dgm:prSet presAssocID="{6B3E73AD-D07B-4CB1-A4EB-9D2C35F7EE31}" presName="compNode" presStyleCnt="0"/>
      <dgm:spPr/>
    </dgm:pt>
    <dgm:pt modelId="{126D0681-78A6-4AFD-A356-8EECDDDFE8B1}" type="pres">
      <dgm:prSet presAssocID="{6B3E73AD-D07B-4CB1-A4EB-9D2C35F7EE31}" presName="childRect" presStyleLbl="bgAcc1" presStyleIdx="4" presStyleCnt="6" custScaleY="63097" custLinFactNeighborY="22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B1C8D-0B1C-4E5E-B5BD-9B3C8381B150}" type="pres">
      <dgm:prSet presAssocID="{6B3E73AD-D07B-4CB1-A4EB-9D2C35F7EE3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1DDAB-F3E5-42D2-8B6A-C66F222307C5}" type="pres">
      <dgm:prSet presAssocID="{6B3E73AD-D07B-4CB1-A4EB-9D2C35F7EE31}" presName="parentRect" presStyleLbl="alignNode1" presStyleIdx="4" presStyleCnt="6"/>
      <dgm:spPr/>
      <dgm:t>
        <a:bodyPr/>
        <a:lstStyle/>
        <a:p>
          <a:endParaRPr lang="ru-RU"/>
        </a:p>
      </dgm:t>
    </dgm:pt>
    <dgm:pt modelId="{94F14CC4-084D-4549-B2A3-74D5BD172866}" type="pres">
      <dgm:prSet presAssocID="{6B3E73AD-D07B-4CB1-A4EB-9D2C35F7EE31}" presName="adorn" presStyleLbl="fgAccFollow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86F9987-C2FC-4418-812C-A9ECEDE4557E}" type="pres">
      <dgm:prSet presAssocID="{7A65F6DE-FF9D-4C52-8B84-2016DAF81B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B35E7B8-29DB-4FCD-BD6E-BC351A7E28F1}" type="pres">
      <dgm:prSet presAssocID="{3BD83191-A417-48B4-A4AE-56AE85225E20}" presName="compNode" presStyleCnt="0"/>
      <dgm:spPr/>
    </dgm:pt>
    <dgm:pt modelId="{1BAFE1A1-19E2-4C63-902A-34FE31339126}" type="pres">
      <dgm:prSet presAssocID="{3BD83191-A417-48B4-A4AE-56AE85225E20}" presName="childRect" presStyleLbl="bgAcc1" presStyleIdx="5" presStyleCnt="6" custScaleY="63097" custLinFactNeighborY="22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88A1C-7281-4613-A03B-FD5B10B45A34}" type="pres">
      <dgm:prSet presAssocID="{3BD83191-A417-48B4-A4AE-56AE85225E2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135FA-E6D7-43D0-A375-003AAC431BF9}" type="pres">
      <dgm:prSet presAssocID="{3BD83191-A417-48B4-A4AE-56AE85225E20}" presName="parentRect" presStyleLbl="alignNode1" presStyleIdx="5" presStyleCnt="6"/>
      <dgm:spPr/>
      <dgm:t>
        <a:bodyPr/>
        <a:lstStyle/>
        <a:p>
          <a:endParaRPr lang="ru-RU"/>
        </a:p>
      </dgm:t>
    </dgm:pt>
    <dgm:pt modelId="{EC269EC9-C383-4AD4-894A-59BC315BD7FF}" type="pres">
      <dgm:prSet presAssocID="{3BD83191-A417-48B4-A4AE-56AE85225E20}" presName="adorn" presStyleLbl="fgAccFollow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C1BC234-4ED7-4338-8C76-D5679242ED10}" type="presOf" srcId="{23F4BD60-E104-43C1-8A1E-DF831A729B20}" destId="{92CA5E12-A6E0-434E-A791-F9B3AAD12CC9}" srcOrd="0" destOrd="5" presId="urn:microsoft.com/office/officeart/2005/8/layout/bList2#1"/>
    <dgm:cxn modelId="{3CD0C6D5-4F36-4143-B9CC-D0683702C445}" type="presOf" srcId="{7A65F6DE-FF9D-4C52-8B84-2016DAF81BB9}" destId="{B86F9987-C2FC-4418-812C-A9ECEDE4557E}" srcOrd="0" destOrd="0" presId="urn:microsoft.com/office/officeart/2005/8/layout/bList2#1"/>
    <dgm:cxn modelId="{D514702C-8B10-43D6-A788-A047E278EC48}" srcId="{B375DDA8-4B19-495D-B1B4-661512035D00}" destId="{67C529AE-DCB7-457C-86D2-FFA8B680889C}" srcOrd="1" destOrd="0" parTransId="{3EE7D3D3-3B98-4AD5-85AB-DBB4CCD18438}" sibTransId="{87A5F30E-72EB-4E7A-9685-D88DC9DE35A3}"/>
    <dgm:cxn modelId="{327AE6A4-8ADB-4CC5-AC03-30D75823C35F}" srcId="{6FFAD20E-6865-497D-AB56-7AF795EA03BF}" destId="{0C0923CB-DBFF-4575-96F2-1D5387DF9FD2}" srcOrd="2" destOrd="0" parTransId="{94497460-D925-46B7-AD54-DB8F0ADB3E50}" sibTransId="{51ECB1F2-EAE7-4D23-BCEB-5FFB02F0A1E2}"/>
    <dgm:cxn modelId="{630E1F55-AD38-4C5B-BE7F-8695D2831E2B}" type="presOf" srcId="{0C0923CB-DBFF-4575-96F2-1D5387DF9FD2}" destId="{9A525A93-2BA4-46D3-8F88-3B09D8032805}" srcOrd="1" destOrd="0" presId="urn:microsoft.com/office/officeart/2005/8/layout/bList2#1"/>
    <dgm:cxn modelId="{A7F6FA85-555B-4E5E-A4B6-77889D8686D6}" type="presOf" srcId="{B375DDA8-4B19-495D-B1B4-661512035D00}" destId="{4F9DB9E4-C3DB-4E37-A8C1-C178EADF05B0}" srcOrd="0" destOrd="0" presId="urn:microsoft.com/office/officeart/2005/8/layout/bList2#1"/>
    <dgm:cxn modelId="{98DA13DA-1F34-4B70-988F-173135F44A50}" srcId="{B375DDA8-4B19-495D-B1B4-661512035D00}" destId="{A40F1824-9875-4662-A573-1CF9F15D8119}" srcOrd="3" destOrd="0" parTransId="{FDDC8081-6464-4DCB-9822-38E990802862}" sibTransId="{31A2C690-9EE0-406C-8226-74E3C4DF645F}"/>
    <dgm:cxn modelId="{1179E124-13DA-46CC-B13F-DAAA93F2C6C3}" type="presOf" srcId="{A40F1824-9875-4662-A573-1CF9F15D8119}" destId="{92CA5E12-A6E0-434E-A791-F9B3AAD12CC9}" srcOrd="0" destOrd="3" presId="urn:microsoft.com/office/officeart/2005/8/layout/bList2#1"/>
    <dgm:cxn modelId="{9C2E7239-30BD-4478-A74E-1D7A642F4731}" srcId="{6FFAD20E-6865-497D-AB56-7AF795EA03BF}" destId="{3BD83191-A417-48B4-A4AE-56AE85225E20}" srcOrd="5" destOrd="0" parTransId="{83BC52AD-8B94-4193-8C8E-422470F8B22C}" sibTransId="{EC50E5CE-AD38-4372-8B32-A030D01877DC}"/>
    <dgm:cxn modelId="{4AD6E05C-BED4-49AE-B6E1-2B0CC2256B65}" type="presOf" srcId="{526C4DB7-B800-4186-ACC6-A3A6F2753067}" destId="{290B9547-2BAC-4DE9-AF00-6605D7E0B338}" srcOrd="0" destOrd="0" presId="urn:microsoft.com/office/officeart/2005/8/layout/bList2#1"/>
    <dgm:cxn modelId="{655E9DFB-7424-4DBF-A621-3A133FD2BFDE}" srcId="{6FFAD20E-6865-497D-AB56-7AF795EA03BF}" destId="{B375DDA8-4B19-495D-B1B4-661512035D00}" srcOrd="1" destOrd="0" parTransId="{FAF0CD01-1F77-4D50-8667-A7515BD0ACD8}" sibTransId="{7E8EFB3C-764A-4481-842F-B11BDEE39724}"/>
    <dgm:cxn modelId="{42745F4C-0D7C-4CC3-882D-D22E751F45DC}" type="presOf" srcId="{763B5E7D-480F-4BFF-8FA0-C7155DE58A21}" destId="{92CA5E12-A6E0-434E-A791-F9B3AAD12CC9}" srcOrd="0" destOrd="4" presId="urn:microsoft.com/office/officeart/2005/8/layout/bList2#1"/>
    <dgm:cxn modelId="{89358867-8773-41D5-8F74-B2246918AD51}" type="presOf" srcId="{7E8EFB3C-764A-4481-842F-B11BDEE39724}" destId="{E9801DA0-791B-478B-B147-1F0682F77CD9}" srcOrd="0" destOrd="0" presId="urn:microsoft.com/office/officeart/2005/8/layout/bList2#1"/>
    <dgm:cxn modelId="{1AE2B366-73EA-495A-94B2-63B6E078A388}" srcId="{40AB1032-15AD-41E4-86EF-EE2CD83483B8}" destId="{BF547964-B2B9-49A2-BE42-4F5AC1DA9318}" srcOrd="0" destOrd="0" parTransId="{6411495F-E446-40F5-AFB9-9A2B8D07F647}" sibTransId="{06E4896E-8389-43C9-94B0-BC8529DC74C2}"/>
    <dgm:cxn modelId="{E9C64FE5-45A4-4ACA-BF52-406FC9466415}" type="presOf" srcId="{6FFAD20E-6865-497D-AB56-7AF795EA03BF}" destId="{6B46B4E0-52E2-47F9-842D-EE31C9DC7EFD}" srcOrd="0" destOrd="0" presId="urn:microsoft.com/office/officeart/2005/8/layout/bList2#1"/>
    <dgm:cxn modelId="{003B3E0B-F40E-4F7F-97AE-D3CD60C6F569}" type="presOf" srcId="{1242837D-8D6B-4790-AD8D-AFC4C5A01FA6}" destId="{9D30D3DE-5CF4-4714-A482-6DC9CF2F555B}" srcOrd="0" destOrd="0" presId="urn:microsoft.com/office/officeart/2005/8/layout/bList2#1"/>
    <dgm:cxn modelId="{FED31512-F944-45F0-8124-DAA357E55E30}" srcId="{2546FF5D-07FE-4E90-A604-A36B6C559422}" destId="{126D6A33-D0A8-41D3-9853-4512472C0E84}" srcOrd="0" destOrd="0" parTransId="{E618C37C-6CA2-4F2C-BA97-453B589F8C8E}" sibTransId="{6AAA210A-4B7E-405F-812F-58C5FEB128E4}"/>
    <dgm:cxn modelId="{1E1998DE-695A-431A-B2F5-AD92A89D3D60}" srcId="{6FFAD20E-6865-497D-AB56-7AF795EA03BF}" destId="{40AB1032-15AD-41E4-86EF-EE2CD83483B8}" srcOrd="3" destOrd="0" parTransId="{E18E7D98-2E65-4E4D-BF83-B6DA3303B2DE}" sibTransId="{1242837D-8D6B-4790-AD8D-AFC4C5A01FA6}"/>
    <dgm:cxn modelId="{A59C1050-06EE-412F-88BC-C6BE7E3A0F04}" srcId="{B375DDA8-4B19-495D-B1B4-661512035D00}" destId="{139F6818-C6D6-4EAB-A099-F9A129EBC3C1}" srcOrd="2" destOrd="0" parTransId="{0CF5A4EF-9488-43BF-93CB-2481EA2F5093}" sibTransId="{8421CC53-2683-450A-9471-D7FAFF2B14FF}"/>
    <dgm:cxn modelId="{E9C874DD-FDE7-40A1-8EA3-88004F786980}" type="presOf" srcId="{BF547964-B2B9-49A2-BE42-4F5AC1DA9318}" destId="{57590966-D4DB-4302-B18A-E2F188E225EB}" srcOrd="0" destOrd="0" presId="urn:microsoft.com/office/officeart/2005/8/layout/bList2#1"/>
    <dgm:cxn modelId="{2EE2FA42-28E0-4652-A1D1-6EF753D4E3B2}" type="presOf" srcId="{BC88FE44-18CD-4E7C-A97A-EED01A4AFCC0}" destId="{92CA5E12-A6E0-434E-A791-F9B3AAD12CC9}" srcOrd="0" destOrd="0" presId="urn:microsoft.com/office/officeart/2005/8/layout/bList2#1"/>
    <dgm:cxn modelId="{03305869-D110-43D0-8335-3AB63536CF35}" type="presOf" srcId="{B375DDA8-4B19-495D-B1B4-661512035D00}" destId="{A6DA500D-7035-4AFB-A00A-947E8FF56834}" srcOrd="1" destOrd="0" presId="urn:microsoft.com/office/officeart/2005/8/layout/bList2#1"/>
    <dgm:cxn modelId="{AF4CBB85-7091-41C3-A765-E784EF1598F7}" type="presOf" srcId="{126D6A33-D0A8-41D3-9853-4512472C0E84}" destId="{D32E02D8-AD71-478C-9AEB-92B0A94922F3}" srcOrd="0" destOrd="0" presId="urn:microsoft.com/office/officeart/2005/8/layout/bList2#1"/>
    <dgm:cxn modelId="{E60B9D17-38D2-4AE4-8D6E-B5CF908B73ED}" type="presOf" srcId="{2546FF5D-07FE-4E90-A604-A36B6C559422}" destId="{A504932F-0907-4361-A7A8-5489B6C23475}" srcOrd="0" destOrd="0" presId="urn:microsoft.com/office/officeart/2005/8/layout/bList2#1"/>
    <dgm:cxn modelId="{F0F780AD-BF45-484A-92E8-2AB369C647B4}" type="presOf" srcId="{0C0923CB-DBFF-4575-96F2-1D5387DF9FD2}" destId="{E94B2142-90ED-4065-B864-84DD559F2BAA}" srcOrd="0" destOrd="0" presId="urn:microsoft.com/office/officeart/2005/8/layout/bList2#1"/>
    <dgm:cxn modelId="{BD3E076B-6F65-441E-AE54-610F0C9E432C}" type="presOf" srcId="{40AB1032-15AD-41E4-86EF-EE2CD83483B8}" destId="{3D7F619D-695D-4AD4-B995-B5A4EE8EE5E3}" srcOrd="0" destOrd="0" presId="urn:microsoft.com/office/officeart/2005/8/layout/bList2#1"/>
    <dgm:cxn modelId="{B10A977A-F3D9-432E-91C8-9F81F0500207}" type="presOf" srcId="{3BD83191-A417-48B4-A4AE-56AE85225E20}" destId="{60688A1C-7281-4613-A03B-FD5B10B45A34}" srcOrd="0" destOrd="0" presId="urn:microsoft.com/office/officeart/2005/8/layout/bList2#1"/>
    <dgm:cxn modelId="{C267A5B5-2998-4C42-ACB4-75E500A8F43A}" srcId="{6FFAD20E-6865-497D-AB56-7AF795EA03BF}" destId="{2546FF5D-07FE-4E90-A604-A36B6C559422}" srcOrd="0" destOrd="0" parTransId="{ECFC6A33-6F70-44AB-9D00-3FD4C210F575}" sibTransId="{526C4DB7-B800-4186-ACC6-A3A6F2753067}"/>
    <dgm:cxn modelId="{91C0C9AE-1C70-4404-A5A5-632B15E28486}" type="presOf" srcId="{2546FF5D-07FE-4E90-A604-A36B6C559422}" destId="{12A3FEA8-D7FE-4F97-8B24-FE13E2D774A3}" srcOrd="1" destOrd="0" presId="urn:microsoft.com/office/officeart/2005/8/layout/bList2#1"/>
    <dgm:cxn modelId="{8687E97E-448C-4EDC-A7F5-1637C1713FC8}" type="presOf" srcId="{67C529AE-DCB7-457C-86D2-FFA8B680889C}" destId="{92CA5E12-A6E0-434E-A791-F9B3AAD12CC9}" srcOrd="0" destOrd="1" presId="urn:microsoft.com/office/officeart/2005/8/layout/bList2#1"/>
    <dgm:cxn modelId="{28CD589E-FBCA-4F9E-9555-8607FDE1D0EE}" type="presOf" srcId="{139F6818-C6D6-4EAB-A099-F9A129EBC3C1}" destId="{92CA5E12-A6E0-434E-A791-F9B3AAD12CC9}" srcOrd="0" destOrd="2" presId="urn:microsoft.com/office/officeart/2005/8/layout/bList2#1"/>
    <dgm:cxn modelId="{537CAE40-9183-44C1-816C-6A160A9D0DA4}" srcId="{6B3E73AD-D07B-4CB1-A4EB-9D2C35F7EE31}" destId="{388C5613-942A-41C0-A4AE-0CC6E6AFFAD9}" srcOrd="0" destOrd="0" parTransId="{D0390230-7B02-427E-ABB6-9CBC7E0DEF30}" sibTransId="{F163C3C3-D38E-4896-9027-94329CF37D5D}"/>
    <dgm:cxn modelId="{A242CAB6-9809-43EF-9D6D-D25A74E5FCB0}" type="presOf" srcId="{388C5613-942A-41C0-A4AE-0CC6E6AFFAD9}" destId="{126D0681-78A6-4AFD-A356-8EECDDDFE8B1}" srcOrd="0" destOrd="0" presId="urn:microsoft.com/office/officeart/2005/8/layout/bList2#1"/>
    <dgm:cxn modelId="{E330811E-371D-40B0-B604-5FDAECF05834}" srcId="{6FFAD20E-6865-497D-AB56-7AF795EA03BF}" destId="{6B3E73AD-D07B-4CB1-A4EB-9D2C35F7EE31}" srcOrd="4" destOrd="0" parTransId="{3F167BDC-1217-422F-A643-8533C226EED5}" sibTransId="{7A65F6DE-FF9D-4C52-8B84-2016DAF81BB9}"/>
    <dgm:cxn modelId="{754C2469-FB33-4183-8A6D-3079703F498C}" type="presOf" srcId="{3BD83191-A417-48B4-A4AE-56AE85225E20}" destId="{413135FA-E6D7-43D0-A375-003AAC431BF9}" srcOrd="1" destOrd="0" presId="urn:microsoft.com/office/officeart/2005/8/layout/bList2#1"/>
    <dgm:cxn modelId="{1AC86E4A-F12E-4BF1-8A35-22AC4541BFC3}" srcId="{3BD83191-A417-48B4-A4AE-56AE85225E20}" destId="{16DE85C6-921F-442D-97E9-5ACF7A58850C}" srcOrd="0" destOrd="0" parTransId="{F5986B1D-8F83-4542-9C22-3E392FC04C66}" sibTransId="{3BC02A7E-B0C4-441A-9455-641367D5846F}"/>
    <dgm:cxn modelId="{A02B6A11-4C6C-4A96-ABB1-8B8916ABF85F}" type="presOf" srcId="{1812A77F-789D-4D07-97E6-FB93FFD50853}" destId="{7365068E-6E86-4794-AD04-B6376CCAEEAC}" srcOrd="0" destOrd="0" presId="urn:microsoft.com/office/officeart/2005/8/layout/bList2#1"/>
    <dgm:cxn modelId="{DB9FEBFC-94D1-46D3-AE74-AC5F13C9EE20}" type="presOf" srcId="{51ECB1F2-EAE7-4D23-BCEB-5FFB02F0A1E2}" destId="{6C0579EB-CC23-4CD0-9067-C39349F69C3A}" srcOrd="0" destOrd="0" presId="urn:microsoft.com/office/officeart/2005/8/layout/bList2#1"/>
    <dgm:cxn modelId="{549CA150-A6EA-4168-9319-4BF2BB4AEFEE}" type="presOf" srcId="{6B3E73AD-D07B-4CB1-A4EB-9D2C35F7EE31}" destId="{7651DDAB-F3E5-42D2-8B6A-C66F222307C5}" srcOrd="1" destOrd="0" presId="urn:microsoft.com/office/officeart/2005/8/layout/bList2#1"/>
    <dgm:cxn modelId="{7BE7F626-C567-44F7-97FB-1079EC84825E}" srcId="{0C0923CB-DBFF-4575-96F2-1D5387DF9FD2}" destId="{1812A77F-789D-4D07-97E6-FB93FFD50853}" srcOrd="0" destOrd="0" parTransId="{E83BAA9C-2870-4F67-B192-BA785134AAAD}" sibTransId="{7E6C762E-B90B-4D64-9D41-5CB03A3A341E}"/>
    <dgm:cxn modelId="{4DDC051F-09D4-4714-B02E-74528CDB4AFB}" type="presOf" srcId="{6B3E73AD-D07B-4CB1-A4EB-9D2C35F7EE31}" destId="{BDEB1C8D-0B1C-4E5E-B5BD-9B3C8381B150}" srcOrd="0" destOrd="0" presId="urn:microsoft.com/office/officeart/2005/8/layout/bList2#1"/>
    <dgm:cxn modelId="{7152398D-5440-479B-BA06-22F92EE917CE}" srcId="{B375DDA8-4B19-495D-B1B4-661512035D00}" destId="{23F4BD60-E104-43C1-8A1E-DF831A729B20}" srcOrd="5" destOrd="0" parTransId="{CC992B9C-F64E-4E31-B5DD-08D1CA9F038C}" sibTransId="{DF324C7B-C6DD-4163-95AF-50BC3FA8E7E6}"/>
    <dgm:cxn modelId="{47A40E7D-6921-4175-A957-D7CE8374F0CC}" srcId="{B375DDA8-4B19-495D-B1B4-661512035D00}" destId="{763B5E7D-480F-4BFF-8FA0-C7155DE58A21}" srcOrd="4" destOrd="0" parTransId="{8AC83406-C67E-4404-9256-087CE9756F6F}" sibTransId="{E20672B1-E434-4AE9-8002-A8B354C21CE4}"/>
    <dgm:cxn modelId="{CE1693BC-8DE9-44F5-A9B3-6458AFF528D7}" srcId="{B375DDA8-4B19-495D-B1B4-661512035D00}" destId="{BC88FE44-18CD-4E7C-A97A-EED01A4AFCC0}" srcOrd="0" destOrd="0" parTransId="{5FCDB25E-F0D7-457B-A187-EA4693A68649}" sibTransId="{C5E8EC13-1063-472B-8AA3-7E2225F47F97}"/>
    <dgm:cxn modelId="{1E642EFF-8BCE-4BB6-9071-60DF404A505F}" type="presOf" srcId="{40AB1032-15AD-41E4-86EF-EE2CD83483B8}" destId="{E2B1DBE2-6B4F-4D78-AE8B-9DED7D238DA0}" srcOrd="1" destOrd="0" presId="urn:microsoft.com/office/officeart/2005/8/layout/bList2#1"/>
    <dgm:cxn modelId="{DCBB28FD-628F-40A4-AF98-9249A6C71363}" type="presOf" srcId="{16DE85C6-921F-442D-97E9-5ACF7A58850C}" destId="{1BAFE1A1-19E2-4C63-902A-34FE31339126}" srcOrd="0" destOrd="0" presId="urn:microsoft.com/office/officeart/2005/8/layout/bList2#1"/>
    <dgm:cxn modelId="{9217754D-B666-4052-82B3-4B34A116599F}" type="presParOf" srcId="{6B46B4E0-52E2-47F9-842D-EE31C9DC7EFD}" destId="{2D708D33-954F-4F1B-85F0-B0A22DA5DDEC}" srcOrd="0" destOrd="0" presId="urn:microsoft.com/office/officeart/2005/8/layout/bList2#1"/>
    <dgm:cxn modelId="{20EE852D-F643-409C-95FE-F4BA8865FD4C}" type="presParOf" srcId="{2D708D33-954F-4F1B-85F0-B0A22DA5DDEC}" destId="{D32E02D8-AD71-478C-9AEB-92B0A94922F3}" srcOrd="0" destOrd="0" presId="urn:microsoft.com/office/officeart/2005/8/layout/bList2#1"/>
    <dgm:cxn modelId="{3DEBACF4-CF90-46F2-901E-140C01437980}" type="presParOf" srcId="{2D708D33-954F-4F1B-85F0-B0A22DA5DDEC}" destId="{A504932F-0907-4361-A7A8-5489B6C23475}" srcOrd="1" destOrd="0" presId="urn:microsoft.com/office/officeart/2005/8/layout/bList2#1"/>
    <dgm:cxn modelId="{A09F2AAF-38D2-4369-BD6E-60CA27ED9482}" type="presParOf" srcId="{2D708D33-954F-4F1B-85F0-B0A22DA5DDEC}" destId="{12A3FEA8-D7FE-4F97-8B24-FE13E2D774A3}" srcOrd="2" destOrd="0" presId="urn:microsoft.com/office/officeart/2005/8/layout/bList2#1"/>
    <dgm:cxn modelId="{38381FD7-F1AC-4E03-AD37-8A2E88BAAEEC}" type="presParOf" srcId="{2D708D33-954F-4F1B-85F0-B0A22DA5DDEC}" destId="{E296BF92-F975-4E86-8C58-28AF2922979D}" srcOrd="3" destOrd="0" presId="urn:microsoft.com/office/officeart/2005/8/layout/bList2#1"/>
    <dgm:cxn modelId="{A9C80D28-16B2-486C-AEF6-C7C2FE6CEE48}" type="presParOf" srcId="{6B46B4E0-52E2-47F9-842D-EE31C9DC7EFD}" destId="{290B9547-2BAC-4DE9-AF00-6605D7E0B338}" srcOrd="1" destOrd="0" presId="urn:microsoft.com/office/officeart/2005/8/layout/bList2#1"/>
    <dgm:cxn modelId="{1CFB88FD-029D-49B0-9AC9-9AA860E671D9}" type="presParOf" srcId="{6B46B4E0-52E2-47F9-842D-EE31C9DC7EFD}" destId="{F192C9FB-BF12-46D6-B6FB-EAC9ED57B555}" srcOrd="2" destOrd="0" presId="urn:microsoft.com/office/officeart/2005/8/layout/bList2#1"/>
    <dgm:cxn modelId="{45EB304C-5C7B-421E-AB01-1F22B1838C06}" type="presParOf" srcId="{F192C9FB-BF12-46D6-B6FB-EAC9ED57B555}" destId="{92CA5E12-A6E0-434E-A791-F9B3AAD12CC9}" srcOrd="0" destOrd="0" presId="urn:microsoft.com/office/officeart/2005/8/layout/bList2#1"/>
    <dgm:cxn modelId="{1AC3388B-8F58-43FE-90A1-AA6AEA4ECEB6}" type="presParOf" srcId="{F192C9FB-BF12-46D6-B6FB-EAC9ED57B555}" destId="{4F9DB9E4-C3DB-4E37-A8C1-C178EADF05B0}" srcOrd="1" destOrd="0" presId="urn:microsoft.com/office/officeart/2005/8/layout/bList2#1"/>
    <dgm:cxn modelId="{26CA0977-C12A-4C71-B68D-166395566887}" type="presParOf" srcId="{F192C9FB-BF12-46D6-B6FB-EAC9ED57B555}" destId="{A6DA500D-7035-4AFB-A00A-947E8FF56834}" srcOrd="2" destOrd="0" presId="urn:microsoft.com/office/officeart/2005/8/layout/bList2#1"/>
    <dgm:cxn modelId="{712A6ECD-FAAD-415D-A810-80C710099B94}" type="presParOf" srcId="{F192C9FB-BF12-46D6-B6FB-EAC9ED57B555}" destId="{889C4A10-54E0-468A-A417-4D836C107F82}" srcOrd="3" destOrd="0" presId="urn:microsoft.com/office/officeart/2005/8/layout/bList2#1"/>
    <dgm:cxn modelId="{56B2B068-1687-436F-8D30-0F7C52B1BB5C}" type="presParOf" srcId="{6B46B4E0-52E2-47F9-842D-EE31C9DC7EFD}" destId="{E9801DA0-791B-478B-B147-1F0682F77CD9}" srcOrd="3" destOrd="0" presId="urn:microsoft.com/office/officeart/2005/8/layout/bList2#1"/>
    <dgm:cxn modelId="{D2D859F2-7682-4E17-B71B-6E0003785A6D}" type="presParOf" srcId="{6B46B4E0-52E2-47F9-842D-EE31C9DC7EFD}" destId="{1EF1C8E6-683E-4B11-A274-23ADD9E7913B}" srcOrd="4" destOrd="0" presId="urn:microsoft.com/office/officeart/2005/8/layout/bList2#1"/>
    <dgm:cxn modelId="{B459CA63-D155-4637-AF55-58723E294CDC}" type="presParOf" srcId="{1EF1C8E6-683E-4B11-A274-23ADD9E7913B}" destId="{7365068E-6E86-4794-AD04-B6376CCAEEAC}" srcOrd="0" destOrd="0" presId="urn:microsoft.com/office/officeart/2005/8/layout/bList2#1"/>
    <dgm:cxn modelId="{37B06BEA-E463-4428-8385-3E5D84A02ABC}" type="presParOf" srcId="{1EF1C8E6-683E-4B11-A274-23ADD9E7913B}" destId="{E94B2142-90ED-4065-B864-84DD559F2BAA}" srcOrd="1" destOrd="0" presId="urn:microsoft.com/office/officeart/2005/8/layout/bList2#1"/>
    <dgm:cxn modelId="{97758ABA-57BF-48CC-B2DF-D649F29DB706}" type="presParOf" srcId="{1EF1C8E6-683E-4B11-A274-23ADD9E7913B}" destId="{9A525A93-2BA4-46D3-8F88-3B09D8032805}" srcOrd="2" destOrd="0" presId="urn:microsoft.com/office/officeart/2005/8/layout/bList2#1"/>
    <dgm:cxn modelId="{296794F8-E9D7-446F-9F03-DB078BF8F9CE}" type="presParOf" srcId="{1EF1C8E6-683E-4B11-A274-23ADD9E7913B}" destId="{09C4D467-9F63-46DB-963A-876BC2CCD36E}" srcOrd="3" destOrd="0" presId="urn:microsoft.com/office/officeart/2005/8/layout/bList2#1"/>
    <dgm:cxn modelId="{369483D1-B6D5-430F-B291-6B82E8EAE9A1}" type="presParOf" srcId="{6B46B4E0-52E2-47F9-842D-EE31C9DC7EFD}" destId="{6C0579EB-CC23-4CD0-9067-C39349F69C3A}" srcOrd="5" destOrd="0" presId="urn:microsoft.com/office/officeart/2005/8/layout/bList2#1"/>
    <dgm:cxn modelId="{2634E882-80DC-4028-AA83-F5A12BCBDDC6}" type="presParOf" srcId="{6B46B4E0-52E2-47F9-842D-EE31C9DC7EFD}" destId="{534DC448-80EB-41F7-AD35-379544DDF9D7}" srcOrd="6" destOrd="0" presId="urn:microsoft.com/office/officeart/2005/8/layout/bList2#1"/>
    <dgm:cxn modelId="{911CF980-8F22-4B21-9CA4-6DA977633590}" type="presParOf" srcId="{534DC448-80EB-41F7-AD35-379544DDF9D7}" destId="{57590966-D4DB-4302-B18A-E2F188E225EB}" srcOrd="0" destOrd="0" presId="urn:microsoft.com/office/officeart/2005/8/layout/bList2#1"/>
    <dgm:cxn modelId="{5C629B4C-2C55-4317-A200-54C9073321C9}" type="presParOf" srcId="{534DC448-80EB-41F7-AD35-379544DDF9D7}" destId="{3D7F619D-695D-4AD4-B995-B5A4EE8EE5E3}" srcOrd="1" destOrd="0" presId="urn:microsoft.com/office/officeart/2005/8/layout/bList2#1"/>
    <dgm:cxn modelId="{EEF13FB6-2A3C-4167-907A-9338618EBAA8}" type="presParOf" srcId="{534DC448-80EB-41F7-AD35-379544DDF9D7}" destId="{E2B1DBE2-6B4F-4D78-AE8B-9DED7D238DA0}" srcOrd="2" destOrd="0" presId="urn:microsoft.com/office/officeart/2005/8/layout/bList2#1"/>
    <dgm:cxn modelId="{64078183-56E4-4469-8E41-E17C98350D8F}" type="presParOf" srcId="{534DC448-80EB-41F7-AD35-379544DDF9D7}" destId="{35C1E6B9-9F05-4E87-BFA7-CE0C818AF763}" srcOrd="3" destOrd="0" presId="urn:microsoft.com/office/officeart/2005/8/layout/bList2#1"/>
    <dgm:cxn modelId="{B5CF0E8F-1355-490D-8C3B-248C36BA7886}" type="presParOf" srcId="{6B46B4E0-52E2-47F9-842D-EE31C9DC7EFD}" destId="{9D30D3DE-5CF4-4714-A482-6DC9CF2F555B}" srcOrd="7" destOrd="0" presId="urn:microsoft.com/office/officeart/2005/8/layout/bList2#1"/>
    <dgm:cxn modelId="{B496E2E0-33BD-47DE-9B6F-217109F215E8}" type="presParOf" srcId="{6B46B4E0-52E2-47F9-842D-EE31C9DC7EFD}" destId="{FE8EF576-A99D-4D43-B994-BDEF8352A06E}" srcOrd="8" destOrd="0" presId="urn:microsoft.com/office/officeart/2005/8/layout/bList2#1"/>
    <dgm:cxn modelId="{0EB8572C-4E00-4D24-B84A-13D2E25881C1}" type="presParOf" srcId="{FE8EF576-A99D-4D43-B994-BDEF8352A06E}" destId="{126D0681-78A6-4AFD-A356-8EECDDDFE8B1}" srcOrd="0" destOrd="0" presId="urn:microsoft.com/office/officeart/2005/8/layout/bList2#1"/>
    <dgm:cxn modelId="{46457EAB-7C72-477F-B80C-AA17D578D69D}" type="presParOf" srcId="{FE8EF576-A99D-4D43-B994-BDEF8352A06E}" destId="{BDEB1C8D-0B1C-4E5E-B5BD-9B3C8381B150}" srcOrd="1" destOrd="0" presId="urn:microsoft.com/office/officeart/2005/8/layout/bList2#1"/>
    <dgm:cxn modelId="{7AF15B1E-4AF4-41E3-BF28-19F9547F924F}" type="presParOf" srcId="{FE8EF576-A99D-4D43-B994-BDEF8352A06E}" destId="{7651DDAB-F3E5-42D2-8B6A-C66F222307C5}" srcOrd="2" destOrd="0" presId="urn:microsoft.com/office/officeart/2005/8/layout/bList2#1"/>
    <dgm:cxn modelId="{F3E1F8FE-1545-44C2-859A-6C34163A1F9D}" type="presParOf" srcId="{FE8EF576-A99D-4D43-B994-BDEF8352A06E}" destId="{94F14CC4-084D-4549-B2A3-74D5BD172866}" srcOrd="3" destOrd="0" presId="urn:microsoft.com/office/officeart/2005/8/layout/bList2#1"/>
    <dgm:cxn modelId="{3D3164F5-CFFC-461F-AA10-A178CEA5D7AC}" type="presParOf" srcId="{6B46B4E0-52E2-47F9-842D-EE31C9DC7EFD}" destId="{B86F9987-C2FC-4418-812C-A9ECEDE4557E}" srcOrd="9" destOrd="0" presId="urn:microsoft.com/office/officeart/2005/8/layout/bList2#1"/>
    <dgm:cxn modelId="{951A0845-0ABA-41E4-A8E2-BD4106DEF6B6}" type="presParOf" srcId="{6B46B4E0-52E2-47F9-842D-EE31C9DC7EFD}" destId="{CB35E7B8-29DB-4FCD-BD6E-BC351A7E28F1}" srcOrd="10" destOrd="0" presId="urn:microsoft.com/office/officeart/2005/8/layout/bList2#1"/>
    <dgm:cxn modelId="{76347D7C-F765-42E1-9A51-C20DC03C7398}" type="presParOf" srcId="{CB35E7B8-29DB-4FCD-BD6E-BC351A7E28F1}" destId="{1BAFE1A1-19E2-4C63-902A-34FE31339126}" srcOrd="0" destOrd="0" presId="urn:microsoft.com/office/officeart/2005/8/layout/bList2#1"/>
    <dgm:cxn modelId="{3C409A66-9160-4F38-BAFF-F85574AC4048}" type="presParOf" srcId="{CB35E7B8-29DB-4FCD-BD6E-BC351A7E28F1}" destId="{60688A1C-7281-4613-A03B-FD5B10B45A34}" srcOrd="1" destOrd="0" presId="urn:microsoft.com/office/officeart/2005/8/layout/bList2#1"/>
    <dgm:cxn modelId="{BE7FCAC8-AEAA-4F22-A1DA-F84F43B0CD62}" type="presParOf" srcId="{CB35E7B8-29DB-4FCD-BD6E-BC351A7E28F1}" destId="{413135FA-E6D7-43D0-A375-003AAC431BF9}" srcOrd="2" destOrd="0" presId="urn:microsoft.com/office/officeart/2005/8/layout/bList2#1"/>
    <dgm:cxn modelId="{C8C64C4C-ECBD-4759-839F-EDE14F4D929C}" type="presParOf" srcId="{CB35E7B8-29DB-4FCD-BD6E-BC351A7E28F1}" destId="{EC269EC9-C383-4AD4-894A-59BC315BD7FF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FAD20E-6865-497D-AB56-7AF795EA03BF}" type="doc">
      <dgm:prSet loTypeId="urn:microsoft.com/office/officeart/2005/8/layout/bList2#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46FF5D-07FE-4E90-A604-A36B6C55942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Задачи</a:t>
          </a:r>
          <a:endParaRPr lang="ru-RU" sz="1800" b="1" dirty="0">
            <a:solidFill>
              <a:schemeClr val="tx1"/>
            </a:solidFill>
          </a:endParaRPr>
        </a:p>
      </dgm:t>
    </dgm:pt>
    <dgm:pt modelId="{ECFC6A33-6F70-44AB-9D00-3FD4C210F575}" type="parTrans" cxnId="{C267A5B5-2998-4C42-ACB4-75E500A8F43A}">
      <dgm:prSet/>
      <dgm:spPr/>
      <dgm:t>
        <a:bodyPr/>
        <a:lstStyle/>
        <a:p>
          <a:endParaRPr lang="ru-RU"/>
        </a:p>
      </dgm:t>
    </dgm:pt>
    <dgm:pt modelId="{526C4DB7-B800-4186-ACC6-A3A6F2753067}" type="sibTrans" cxnId="{C267A5B5-2998-4C42-ACB4-75E500A8F43A}">
      <dgm:prSet/>
      <dgm:spPr/>
      <dgm:t>
        <a:bodyPr/>
        <a:lstStyle/>
        <a:p>
          <a:endParaRPr lang="ru-RU"/>
        </a:p>
      </dgm:t>
    </dgm:pt>
    <dgm:pt modelId="{126D6A33-D0A8-41D3-9853-4512472C0E84}">
      <dgm:prSet custT="1"/>
      <dgm:spPr/>
      <dgm:t>
        <a:bodyPr/>
        <a:lstStyle/>
        <a:p>
          <a:pPr rtl="0"/>
          <a:r>
            <a:rPr lang="ru-RU" sz="1600" dirty="0" smtClean="0"/>
            <a:t>Выяснение степени осознанного усвоения пройденного материала</a:t>
          </a:r>
          <a:endParaRPr lang="ru-RU" sz="1600" dirty="0"/>
        </a:p>
      </dgm:t>
    </dgm:pt>
    <dgm:pt modelId="{E618C37C-6CA2-4F2C-BA97-453B589F8C8E}" type="parTrans" cxnId="{FED31512-F944-45F0-8124-DAA357E55E30}">
      <dgm:prSet/>
      <dgm:spPr/>
      <dgm:t>
        <a:bodyPr/>
        <a:lstStyle/>
        <a:p>
          <a:endParaRPr lang="ru-RU"/>
        </a:p>
      </dgm:t>
    </dgm:pt>
    <dgm:pt modelId="{6AAA210A-4B7E-405F-812F-58C5FEB128E4}" type="sibTrans" cxnId="{FED31512-F944-45F0-8124-DAA357E55E30}">
      <dgm:prSet/>
      <dgm:spPr/>
      <dgm:t>
        <a:bodyPr/>
        <a:lstStyle/>
        <a:p>
          <a:endParaRPr lang="ru-RU"/>
        </a:p>
      </dgm:t>
    </dgm:pt>
    <dgm:pt modelId="{B375DDA8-4B19-495D-B1B4-661512035D00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Деятельность учителя</a:t>
          </a:r>
          <a:endParaRPr lang="ru-RU" sz="1800" b="1">
            <a:solidFill>
              <a:schemeClr val="tx1"/>
            </a:solidFill>
          </a:endParaRPr>
        </a:p>
      </dgm:t>
    </dgm:pt>
    <dgm:pt modelId="{FAF0CD01-1F77-4D50-8667-A7515BD0ACD8}" type="parTrans" cxnId="{655E9DFB-7424-4DBF-A621-3A133FD2BFDE}">
      <dgm:prSet/>
      <dgm:spPr/>
      <dgm:t>
        <a:bodyPr/>
        <a:lstStyle/>
        <a:p>
          <a:endParaRPr lang="ru-RU"/>
        </a:p>
      </dgm:t>
    </dgm:pt>
    <dgm:pt modelId="{7E8EFB3C-764A-4481-842F-B11BDEE39724}" type="sibTrans" cxnId="{655E9DFB-7424-4DBF-A621-3A133FD2BFDE}">
      <dgm:prSet/>
      <dgm:spPr/>
      <dgm:t>
        <a:bodyPr/>
        <a:lstStyle/>
        <a:p>
          <a:endParaRPr lang="ru-RU"/>
        </a:p>
      </dgm:t>
    </dgm:pt>
    <dgm:pt modelId="{BC88FE44-18CD-4E7C-A97A-EED01A4AFCC0}">
      <dgm:prSet custT="1"/>
      <dgm:spPr/>
      <dgm:t>
        <a:bodyPr/>
        <a:lstStyle/>
        <a:p>
          <a:pPr rtl="0"/>
          <a:r>
            <a:rPr lang="ru-RU" sz="1600" dirty="0" smtClean="0"/>
            <a:t>Контроль за правильностью выполнения задания</a:t>
          </a:r>
          <a:endParaRPr lang="ru-RU" sz="1600" dirty="0"/>
        </a:p>
      </dgm:t>
    </dgm:pt>
    <dgm:pt modelId="{5FCDB25E-F0D7-457B-A187-EA4693A68649}" type="parTrans" cxnId="{CE1693BC-8DE9-44F5-A9B3-6458AFF528D7}">
      <dgm:prSet/>
      <dgm:spPr/>
      <dgm:t>
        <a:bodyPr/>
        <a:lstStyle/>
        <a:p>
          <a:endParaRPr lang="ru-RU"/>
        </a:p>
      </dgm:t>
    </dgm:pt>
    <dgm:pt modelId="{C5E8EC13-1063-472B-8AA3-7E2225F47F97}" type="sibTrans" cxnId="{CE1693BC-8DE9-44F5-A9B3-6458AFF528D7}">
      <dgm:prSet/>
      <dgm:spPr/>
      <dgm:t>
        <a:bodyPr/>
        <a:lstStyle/>
        <a:p>
          <a:endParaRPr lang="ru-RU"/>
        </a:p>
      </dgm:t>
    </dgm:pt>
    <dgm:pt modelId="{0C0923CB-DBFF-4575-96F2-1D5387DF9FD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94497460-D925-46B7-AD54-DB8F0ADB3E50}" type="parTrans" cxnId="{327AE6A4-8ADB-4CC5-AC03-30D75823C35F}">
      <dgm:prSet/>
      <dgm:spPr/>
      <dgm:t>
        <a:bodyPr/>
        <a:lstStyle/>
        <a:p>
          <a:endParaRPr lang="ru-RU"/>
        </a:p>
      </dgm:t>
    </dgm:pt>
    <dgm:pt modelId="{51ECB1F2-EAE7-4D23-BCEB-5FFB02F0A1E2}" type="sibTrans" cxnId="{327AE6A4-8ADB-4CC5-AC03-30D75823C35F}">
      <dgm:prSet/>
      <dgm:spPr/>
      <dgm:t>
        <a:bodyPr/>
        <a:lstStyle/>
        <a:p>
          <a:endParaRPr lang="ru-RU"/>
        </a:p>
      </dgm:t>
    </dgm:pt>
    <dgm:pt modelId="{1812A77F-789D-4D07-97E6-FB93FFD50853}">
      <dgm:prSet custT="1"/>
      <dgm:spPr/>
      <dgm:t>
        <a:bodyPr/>
        <a:lstStyle/>
        <a:p>
          <a:pPr rtl="0"/>
          <a:r>
            <a:rPr lang="ru-RU" sz="1600" dirty="0" smtClean="0"/>
            <a:t>Комментирование выбранных БСП из комедии Д.И. Фонвизина «Недоросль» (1 действие)</a:t>
          </a:r>
          <a:endParaRPr lang="ru-RU" sz="1600" dirty="0"/>
        </a:p>
      </dgm:t>
    </dgm:pt>
    <dgm:pt modelId="{E83BAA9C-2870-4F67-B192-BA785134AAAD}" type="parTrans" cxnId="{7BE7F626-C567-44F7-97FB-1079EC84825E}">
      <dgm:prSet/>
      <dgm:spPr/>
      <dgm:t>
        <a:bodyPr/>
        <a:lstStyle/>
        <a:p>
          <a:endParaRPr lang="ru-RU"/>
        </a:p>
      </dgm:t>
    </dgm:pt>
    <dgm:pt modelId="{7E6C762E-B90B-4D64-9D41-5CB03A3A341E}" type="sibTrans" cxnId="{7BE7F626-C567-44F7-97FB-1079EC84825E}">
      <dgm:prSet/>
      <dgm:spPr/>
      <dgm:t>
        <a:bodyPr/>
        <a:lstStyle/>
        <a:p>
          <a:endParaRPr lang="ru-RU"/>
        </a:p>
      </dgm:t>
    </dgm:pt>
    <dgm:pt modelId="{40AB1032-15AD-41E4-86EF-EE2CD83483B8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dirty="0">
            <a:solidFill>
              <a:schemeClr val="tx1"/>
            </a:solidFill>
          </a:endParaRPr>
        </a:p>
      </dgm:t>
    </dgm:pt>
    <dgm:pt modelId="{E18E7D98-2E65-4E4D-BF83-B6DA3303B2DE}" type="parTrans" cxnId="{1E1998DE-695A-431A-B2F5-AD92A89D3D60}">
      <dgm:prSet/>
      <dgm:spPr/>
      <dgm:t>
        <a:bodyPr/>
        <a:lstStyle/>
        <a:p>
          <a:endParaRPr lang="ru-RU"/>
        </a:p>
      </dgm:t>
    </dgm:pt>
    <dgm:pt modelId="{1242837D-8D6B-4790-AD8D-AFC4C5A01FA6}" type="sibTrans" cxnId="{1E1998DE-695A-431A-B2F5-AD92A89D3D60}">
      <dgm:prSet/>
      <dgm:spPr/>
      <dgm:t>
        <a:bodyPr/>
        <a:lstStyle/>
        <a:p>
          <a:endParaRPr lang="ru-RU"/>
        </a:p>
      </dgm:t>
    </dgm:pt>
    <dgm:pt modelId="{BF547964-B2B9-49A2-BE42-4F5AC1DA9318}">
      <dgm:prSet custT="1"/>
      <dgm:spPr/>
      <dgm:t>
        <a:bodyPr/>
        <a:lstStyle/>
        <a:p>
          <a:pPr rtl="0"/>
          <a:r>
            <a:rPr lang="ru-RU" sz="1600" dirty="0" smtClean="0"/>
            <a:t>Аудиторная коллективная работа под руководством учителя</a:t>
          </a:r>
          <a:endParaRPr lang="ru-RU" sz="1600" dirty="0"/>
        </a:p>
      </dgm:t>
    </dgm:pt>
    <dgm:pt modelId="{6411495F-E446-40F5-AFB9-9A2B8D07F647}" type="parTrans" cxnId="{1AE2B366-73EA-495A-94B2-63B6E078A388}">
      <dgm:prSet/>
      <dgm:spPr/>
      <dgm:t>
        <a:bodyPr/>
        <a:lstStyle/>
        <a:p>
          <a:endParaRPr lang="ru-RU"/>
        </a:p>
      </dgm:t>
    </dgm:pt>
    <dgm:pt modelId="{06E4896E-8389-43C9-94B0-BC8529DC74C2}" type="sibTrans" cxnId="{1AE2B366-73EA-495A-94B2-63B6E078A388}">
      <dgm:prSet/>
      <dgm:spPr/>
      <dgm:t>
        <a:bodyPr/>
        <a:lstStyle/>
        <a:p>
          <a:endParaRPr lang="ru-RU"/>
        </a:p>
      </dgm:t>
    </dgm:pt>
    <dgm:pt modelId="{0F47F691-C003-41C8-8B99-31F059EC8F4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dirty="0">
            <a:solidFill>
              <a:schemeClr val="tx1"/>
            </a:solidFill>
          </a:endParaRPr>
        </a:p>
      </dgm:t>
    </dgm:pt>
    <dgm:pt modelId="{4CE5CB5B-F01A-4296-A78E-D03EED4FBDF5}" type="parTrans" cxnId="{98A07D9C-FB50-4D84-876E-D5E2371EA445}">
      <dgm:prSet/>
      <dgm:spPr/>
      <dgm:t>
        <a:bodyPr/>
        <a:lstStyle/>
        <a:p>
          <a:endParaRPr lang="ru-RU"/>
        </a:p>
      </dgm:t>
    </dgm:pt>
    <dgm:pt modelId="{A341D493-9637-4B2E-8515-866F491D78E8}" type="sibTrans" cxnId="{98A07D9C-FB50-4D84-876E-D5E2371EA445}">
      <dgm:prSet/>
      <dgm:spPr/>
      <dgm:t>
        <a:bodyPr/>
        <a:lstStyle/>
        <a:p>
          <a:endParaRPr lang="ru-RU"/>
        </a:p>
      </dgm:t>
    </dgm:pt>
    <dgm:pt modelId="{77586014-964A-42F1-BC97-1767C0CEA83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Задания для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F9B2D0E8-BD4E-4664-8F52-608782D7530A}" type="parTrans" cxnId="{7C738FA3-4809-4C63-BD97-315D97964D81}">
      <dgm:prSet/>
      <dgm:spPr/>
      <dgm:t>
        <a:bodyPr/>
        <a:lstStyle/>
        <a:p>
          <a:endParaRPr lang="ru-RU"/>
        </a:p>
      </dgm:t>
    </dgm:pt>
    <dgm:pt modelId="{52242E4E-DF42-43EE-B1BE-7BE3B74D745A}" type="sibTrans" cxnId="{7C738FA3-4809-4C63-BD97-315D97964D81}">
      <dgm:prSet/>
      <dgm:spPr/>
      <dgm:t>
        <a:bodyPr/>
        <a:lstStyle/>
        <a:p>
          <a:endParaRPr lang="ru-RU"/>
        </a:p>
      </dgm:t>
    </dgm:pt>
    <dgm:pt modelId="{3AAD9ABA-0583-4D4C-B8B3-B6FB96E42017}">
      <dgm:prSet custT="1"/>
      <dgm:spPr/>
      <dgm:t>
        <a:bodyPr/>
        <a:lstStyle/>
        <a:p>
          <a:pPr rtl="0"/>
          <a:r>
            <a:rPr lang="ru-RU" sz="1600" dirty="0" smtClean="0"/>
            <a:t>Скорректировать домашнюю работу</a:t>
          </a:r>
          <a:endParaRPr lang="ru-RU" sz="1600" dirty="0"/>
        </a:p>
      </dgm:t>
    </dgm:pt>
    <dgm:pt modelId="{C4D34256-3A50-403E-A10C-48758CFE38D0}" type="parTrans" cxnId="{7C7E4560-F480-481C-9778-C813B2A902FA}">
      <dgm:prSet/>
      <dgm:spPr/>
      <dgm:t>
        <a:bodyPr/>
        <a:lstStyle/>
        <a:p>
          <a:endParaRPr lang="ru-RU"/>
        </a:p>
      </dgm:t>
    </dgm:pt>
    <dgm:pt modelId="{A1BCEB95-F4E3-4BD5-B4BC-553210C88B34}" type="sibTrans" cxnId="{7C7E4560-F480-481C-9778-C813B2A902FA}">
      <dgm:prSet/>
      <dgm:spPr/>
      <dgm:t>
        <a:bodyPr/>
        <a:lstStyle/>
        <a:p>
          <a:endParaRPr lang="ru-RU"/>
        </a:p>
      </dgm:t>
    </dgm:pt>
    <dgm:pt modelId="{6F5FC165-AC30-4003-9553-66417306E2DF}">
      <dgm:prSet custT="1"/>
      <dgm:spPr/>
      <dgm:t>
        <a:bodyPr/>
        <a:lstStyle/>
        <a:p>
          <a:r>
            <a:rPr lang="ru-RU" sz="1600" dirty="0" smtClean="0"/>
            <a:t>Контроль за выполнением</a:t>
          </a:r>
          <a:endParaRPr lang="ru-RU" sz="1600" dirty="0"/>
        </a:p>
      </dgm:t>
    </dgm:pt>
    <dgm:pt modelId="{C4CD7636-EA7A-4717-B95D-07664E841DBD}" type="parTrans" cxnId="{88D1C70E-C021-4B45-9409-25CA093FBEC4}">
      <dgm:prSet/>
      <dgm:spPr/>
      <dgm:t>
        <a:bodyPr/>
        <a:lstStyle/>
        <a:p>
          <a:endParaRPr lang="ru-RU"/>
        </a:p>
      </dgm:t>
    </dgm:pt>
    <dgm:pt modelId="{54147FAE-C6A8-472D-9F47-81FF0E73536B}" type="sibTrans" cxnId="{88D1C70E-C021-4B45-9409-25CA093FBEC4}">
      <dgm:prSet/>
      <dgm:spPr/>
      <dgm:t>
        <a:bodyPr/>
        <a:lstStyle/>
        <a:p>
          <a:endParaRPr lang="ru-RU"/>
        </a:p>
      </dgm:t>
    </dgm:pt>
    <dgm:pt modelId="{2B31D721-0E45-4C1D-B2E5-A43DD4B61789}">
      <dgm:prSet custT="1"/>
      <dgm:spPr/>
      <dgm:t>
        <a:bodyPr/>
        <a:lstStyle/>
        <a:p>
          <a:pPr rtl="0"/>
          <a:r>
            <a:rPr lang="ru-RU" sz="1600" dirty="0" smtClean="0"/>
            <a:t>Проверка правильности выполнения заданий</a:t>
          </a:r>
          <a:endParaRPr lang="ru-RU" sz="1600" dirty="0"/>
        </a:p>
      </dgm:t>
    </dgm:pt>
    <dgm:pt modelId="{624EDBD9-4E1D-41E8-AF0D-1626E2FB0B82}" type="parTrans" cxnId="{4DCA6D51-9F79-4DB8-91AB-E912C67937A4}">
      <dgm:prSet/>
      <dgm:spPr/>
      <dgm:t>
        <a:bodyPr/>
        <a:lstStyle/>
        <a:p>
          <a:endParaRPr lang="ru-RU"/>
        </a:p>
      </dgm:t>
    </dgm:pt>
    <dgm:pt modelId="{85AC1D61-2D5F-4D89-B8D5-CFBAEEB8F7F4}" type="sibTrans" cxnId="{4DCA6D51-9F79-4DB8-91AB-E912C67937A4}">
      <dgm:prSet/>
      <dgm:spPr/>
      <dgm:t>
        <a:bodyPr/>
        <a:lstStyle/>
        <a:p>
          <a:endParaRPr lang="ru-RU"/>
        </a:p>
      </dgm:t>
    </dgm:pt>
    <dgm:pt modelId="{840D4EFC-71C4-45F3-81A8-FFD5A9987280}">
      <dgm:prSet custT="1"/>
      <dgm:spPr/>
      <dgm:t>
        <a:bodyPr/>
        <a:lstStyle/>
        <a:p>
          <a:pPr rtl="0"/>
          <a:r>
            <a:rPr lang="ru-RU" sz="1600" dirty="0" smtClean="0"/>
            <a:t>Объяснение постановки знаков препинания</a:t>
          </a:r>
          <a:endParaRPr lang="ru-RU" sz="1600" dirty="0"/>
        </a:p>
      </dgm:t>
    </dgm:pt>
    <dgm:pt modelId="{F3EFA62B-5AFF-4111-8FC7-DD73040669BB}" type="parTrans" cxnId="{48B3258A-1B99-4B2E-A555-000B731BA636}">
      <dgm:prSet/>
      <dgm:spPr/>
      <dgm:t>
        <a:bodyPr/>
        <a:lstStyle/>
        <a:p>
          <a:endParaRPr lang="ru-RU"/>
        </a:p>
      </dgm:t>
    </dgm:pt>
    <dgm:pt modelId="{5C45C13B-294F-4B5D-97FF-4874C4DB68D2}" type="sibTrans" cxnId="{48B3258A-1B99-4B2E-A555-000B731BA636}">
      <dgm:prSet/>
      <dgm:spPr/>
      <dgm:t>
        <a:bodyPr/>
        <a:lstStyle/>
        <a:p>
          <a:endParaRPr lang="ru-RU"/>
        </a:p>
      </dgm:t>
    </dgm:pt>
    <dgm:pt modelId="{8FF2F3C0-4ABD-4726-B5FE-A777A453A602}">
      <dgm:prSet custT="1"/>
      <dgm:spPr/>
      <dgm:t>
        <a:bodyPr/>
        <a:lstStyle/>
        <a:p>
          <a:r>
            <a:rPr lang="ru-RU" sz="1600" dirty="0" smtClean="0"/>
            <a:t>Систематизация знаний</a:t>
          </a:r>
          <a:endParaRPr lang="ru-RU" sz="1600" dirty="0"/>
        </a:p>
      </dgm:t>
    </dgm:pt>
    <dgm:pt modelId="{37D706CF-D24F-4A3A-AC10-7E1672D0ED69}" type="parTrans" cxnId="{3243EDFE-5D29-4D01-8B7F-555AA4A8F3A8}">
      <dgm:prSet/>
      <dgm:spPr/>
      <dgm:t>
        <a:bodyPr/>
        <a:lstStyle/>
        <a:p>
          <a:endParaRPr lang="ru-RU"/>
        </a:p>
      </dgm:t>
    </dgm:pt>
    <dgm:pt modelId="{289F40BB-56F3-4C74-8ABF-41FD826F5D4E}" type="sibTrans" cxnId="{3243EDFE-5D29-4D01-8B7F-555AA4A8F3A8}">
      <dgm:prSet/>
      <dgm:spPr/>
      <dgm:t>
        <a:bodyPr/>
        <a:lstStyle/>
        <a:p>
          <a:endParaRPr lang="ru-RU"/>
        </a:p>
      </dgm:t>
    </dgm:pt>
    <dgm:pt modelId="{6B46B4E0-52E2-47F9-842D-EE31C9DC7EFD}" type="pres">
      <dgm:prSet presAssocID="{6FFAD20E-6865-497D-AB56-7AF795EA03B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08D33-954F-4F1B-85F0-B0A22DA5DDEC}" type="pres">
      <dgm:prSet presAssocID="{2546FF5D-07FE-4E90-A604-A36B6C559422}" presName="compNode" presStyleCnt="0"/>
      <dgm:spPr/>
    </dgm:pt>
    <dgm:pt modelId="{D32E02D8-AD71-478C-9AEB-92B0A94922F3}" type="pres">
      <dgm:prSet presAssocID="{2546FF5D-07FE-4E90-A604-A36B6C559422}" presName="childRect" presStyleLbl="bgAcc1" presStyleIdx="0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4932F-0907-4361-A7A8-5489B6C23475}" type="pres">
      <dgm:prSet presAssocID="{2546FF5D-07FE-4E90-A604-A36B6C5594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3FEA8-D7FE-4F97-8B24-FE13E2D774A3}" type="pres">
      <dgm:prSet presAssocID="{2546FF5D-07FE-4E90-A604-A36B6C559422}" presName="parentRect" presStyleLbl="alignNode1" presStyleIdx="0" presStyleCnt="6" custLinFactNeighborX="-231" custLinFactNeighborY="89226"/>
      <dgm:spPr/>
      <dgm:t>
        <a:bodyPr/>
        <a:lstStyle/>
        <a:p>
          <a:endParaRPr lang="ru-RU"/>
        </a:p>
      </dgm:t>
    </dgm:pt>
    <dgm:pt modelId="{E296BF92-F975-4E86-8C58-28AF2922979D}" type="pres">
      <dgm:prSet presAssocID="{2546FF5D-07FE-4E90-A604-A36B6C559422}" presName="adorn" presStyleLbl="fgAccFollowNode1" presStyleIdx="0" presStyleCnt="6" custLinFactNeighborX="-661" custLinFactNeighborY="840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0B9547-2BAC-4DE9-AF00-6605D7E0B338}" type="pres">
      <dgm:prSet presAssocID="{526C4DB7-B800-4186-ACC6-A3A6F27530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92C9FB-BF12-46D6-B6FB-EAC9ED57B555}" type="pres">
      <dgm:prSet presAssocID="{B375DDA8-4B19-495D-B1B4-661512035D00}" presName="compNode" presStyleCnt="0"/>
      <dgm:spPr/>
    </dgm:pt>
    <dgm:pt modelId="{92CA5E12-A6E0-434E-A791-F9B3AAD12CC9}" type="pres">
      <dgm:prSet presAssocID="{B375DDA8-4B19-495D-B1B4-661512035D00}" presName="childRect" presStyleLbl="bgAcc1" presStyleIdx="1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DB9E4-C3DB-4E37-A8C1-C178EADF05B0}" type="pres">
      <dgm:prSet presAssocID="{B375DDA8-4B19-495D-B1B4-661512035D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A500D-7035-4AFB-A00A-947E8FF56834}" type="pres">
      <dgm:prSet presAssocID="{B375DDA8-4B19-495D-B1B4-661512035D00}" presName="parentRect" presStyleLbl="alignNode1" presStyleIdx="1" presStyleCnt="6" custLinFactNeighborX="-231" custLinFactNeighborY="91643"/>
      <dgm:spPr/>
      <dgm:t>
        <a:bodyPr/>
        <a:lstStyle/>
        <a:p>
          <a:endParaRPr lang="ru-RU"/>
        </a:p>
      </dgm:t>
    </dgm:pt>
    <dgm:pt modelId="{889C4A10-54E0-468A-A417-4D836C107F82}" type="pres">
      <dgm:prSet presAssocID="{B375DDA8-4B19-495D-B1B4-661512035D00}" presName="adorn" presStyleLbl="fgAccFollowNode1" presStyleIdx="1" presStyleCnt="6" custLinFactNeighborX="-661" custLinFactNeighborY="840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801DA0-791B-478B-B147-1F0682F77CD9}" type="pres">
      <dgm:prSet presAssocID="{7E8EFB3C-764A-4481-842F-B11BDEE397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F1C8E6-683E-4B11-A274-23ADD9E7913B}" type="pres">
      <dgm:prSet presAssocID="{0C0923CB-DBFF-4575-96F2-1D5387DF9FD2}" presName="compNode" presStyleCnt="0"/>
      <dgm:spPr/>
    </dgm:pt>
    <dgm:pt modelId="{7365068E-6E86-4794-AD04-B6376CCAEEAC}" type="pres">
      <dgm:prSet presAssocID="{0C0923CB-DBFF-4575-96F2-1D5387DF9FD2}" presName="childRect" presStyleLbl="bgAcc1" presStyleIdx="2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B2142-90ED-4065-B864-84DD559F2BAA}" type="pres">
      <dgm:prSet presAssocID="{0C0923CB-DBFF-4575-96F2-1D5387DF9F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25A93-2BA4-46D3-8F88-3B09D8032805}" type="pres">
      <dgm:prSet presAssocID="{0C0923CB-DBFF-4575-96F2-1D5387DF9FD2}" presName="parentRect" presStyleLbl="alignNode1" presStyleIdx="2" presStyleCnt="6" custLinFactNeighborX="-231" custLinFactNeighborY="91643"/>
      <dgm:spPr/>
      <dgm:t>
        <a:bodyPr/>
        <a:lstStyle/>
        <a:p>
          <a:endParaRPr lang="ru-RU"/>
        </a:p>
      </dgm:t>
    </dgm:pt>
    <dgm:pt modelId="{09C4D467-9F63-46DB-963A-876BC2CCD36E}" type="pres">
      <dgm:prSet presAssocID="{0C0923CB-DBFF-4575-96F2-1D5387DF9FD2}" presName="adorn" presStyleLbl="fgAccFollowNode1" presStyleIdx="2" presStyleCnt="6" custLinFactNeighborX="-661" custLinFactNeighborY="840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0579EB-CC23-4CD0-9067-C39349F69C3A}" type="pres">
      <dgm:prSet presAssocID="{51ECB1F2-EAE7-4D23-BCEB-5FFB02F0A1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4DC448-80EB-41F7-AD35-379544DDF9D7}" type="pres">
      <dgm:prSet presAssocID="{40AB1032-15AD-41E4-86EF-EE2CD83483B8}" presName="compNode" presStyleCnt="0"/>
      <dgm:spPr/>
    </dgm:pt>
    <dgm:pt modelId="{57590966-D4DB-4302-B18A-E2F188E225EB}" type="pres">
      <dgm:prSet presAssocID="{40AB1032-15AD-41E4-86EF-EE2CD83483B8}" presName="childRect" presStyleLbl="bgAcc1" presStyleIdx="3" presStyleCnt="6" custScaleY="57713" custLinFactNeighborY="2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F619D-695D-4AD4-B995-B5A4EE8EE5E3}" type="pres">
      <dgm:prSet presAssocID="{40AB1032-15AD-41E4-86EF-EE2CD83483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1DBE2-6B4F-4D78-AE8B-9DED7D238DA0}" type="pres">
      <dgm:prSet presAssocID="{40AB1032-15AD-41E4-86EF-EE2CD83483B8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35C1E6B9-9F05-4E87-BFA7-CE0C818AF763}" type="pres">
      <dgm:prSet presAssocID="{40AB1032-15AD-41E4-86EF-EE2CD83483B8}" presName="adorn" presStyleLbl="fgAccFollowNode1" presStyleIdx="3" presStyleCnt="6" custLinFactNeighborY="1948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30D3DE-5CF4-4714-A482-6DC9CF2F555B}" type="pres">
      <dgm:prSet presAssocID="{1242837D-8D6B-4790-AD8D-AFC4C5A01F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87A41AD-60C5-4669-83D0-7FFC7E39FC98}" type="pres">
      <dgm:prSet presAssocID="{0F47F691-C003-41C8-8B99-31F059EC8F4B}" presName="compNode" presStyleCnt="0"/>
      <dgm:spPr/>
    </dgm:pt>
    <dgm:pt modelId="{498F2879-3CFC-4A9F-9ECC-8111EDB38C73}" type="pres">
      <dgm:prSet presAssocID="{0F47F691-C003-41C8-8B99-31F059EC8F4B}" presName="childRect" presStyleLbl="bgAcc1" presStyleIdx="4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008D8-EC09-48B7-8BF7-9ACE8AF4EAFB}" type="pres">
      <dgm:prSet presAssocID="{0F47F691-C003-41C8-8B99-31F059EC8F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58A37-D170-4679-A688-F33E6EAA44D7}" type="pres">
      <dgm:prSet presAssocID="{0F47F691-C003-41C8-8B99-31F059EC8F4B}" presName="parentRect" presStyleLbl="alignNode1" presStyleIdx="4" presStyleCnt="6" custLinFactNeighborY="4557"/>
      <dgm:spPr/>
      <dgm:t>
        <a:bodyPr/>
        <a:lstStyle/>
        <a:p>
          <a:endParaRPr lang="ru-RU"/>
        </a:p>
      </dgm:t>
    </dgm:pt>
    <dgm:pt modelId="{6D5DFECA-E5A6-47E0-B103-41D4E8CC6BEE}" type="pres">
      <dgm:prSet presAssocID="{0F47F691-C003-41C8-8B99-31F059EC8F4B}" presName="adorn" presStyleLbl="fgAccFollowNode1" presStyleIdx="4" presStyleCnt="6" custLinFactNeighborY="62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2FC604-C656-4CC4-A42C-FFB76E885768}" type="pres">
      <dgm:prSet presAssocID="{A341D493-9637-4B2E-8515-866F491D78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93223C-E17F-4E52-A368-1A3DBC2966B4}" type="pres">
      <dgm:prSet presAssocID="{77586014-964A-42F1-BC97-1767C0CEA83C}" presName="compNode" presStyleCnt="0"/>
      <dgm:spPr/>
    </dgm:pt>
    <dgm:pt modelId="{F129CAAA-4BE4-4413-8326-7702E74CCCFA}" type="pres">
      <dgm:prSet presAssocID="{77586014-964A-42F1-BC97-1767C0CEA83C}" presName="childRect" presStyleLbl="bgAcc1" presStyleIdx="5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F5DC6-960C-4169-B2E1-B1FD1329E660}" type="pres">
      <dgm:prSet presAssocID="{77586014-964A-42F1-BC97-1767C0CEA83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3C993-BD02-4FA8-A1A4-334B057D9B65}" type="pres">
      <dgm:prSet presAssocID="{77586014-964A-42F1-BC97-1767C0CEA83C}" presName="parentRect" presStyleLbl="alignNode1" presStyleIdx="5" presStyleCnt="6" custLinFactNeighborY="4557"/>
      <dgm:spPr/>
      <dgm:t>
        <a:bodyPr/>
        <a:lstStyle/>
        <a:p>
          <a:endParaRPr lang="ru-RU"/>
        </a:p>
      </dgm:t>
    </dgm:pt>
    <dgm:pt modelId="{854A1E35-7E24-404F-AC7A-B2EF58F81A65}" type="pres">
      <dgm:prSet presAssocID="{77586014-964A-42F1-BC97-1767C0CEA83C}" presName="adorn" presStyleLbl="fgAccFollowNode1" presStyleIdx="5" presStyleCnt="6" custLinFactNeighborY="62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7360D45-0809-48BC-887C-BDABE84AA755}" type="presOf" srcId="{6F5FC165-AC30-4003-9553-66417306E2DF}" destId="{D32E02D8-AD71-478C-9AEB-92B0A94922F3}" srcOrd="0" destOrd="2" presId="urn:microsoft.com/office/officeart/2005/8/layout/bList2#2"/>
    <dgm:cxn modelId="{439AF2E9-821D-44B0-BA9F-507A2D4B6498}" type="presOf" srcId="{77586014-964A-42F1-BC97-1767C0CEA83C}" destId="{A3FF5DC6-960C-4169-B2E1-B1FD1329E660}" srcOrd="0" destOrd="0" presId="urn:microsoft.com/office/officeart/2005/8/layout/bList2#2"/>
    <dgm:cxn modelId="{327AE6A4-8ADB-4CC5-AC03-30D75823C35F}" srcId="{6FFAD20E-6865-497D-AB56-7AF795EA03BF}" destId="{0C0923CB-DBFF-4575-96F2-1D5387DF9FD2}" srcOrd="2" destOrd="0" parTransId="{94497460-D925-46B7-AD54-DB8F0ADB3E50}" sibTransId="{51ECB1F2-EAE7-4D23-BCEB-5FFB02F0A1E2}"/>
    <dgm:cxn modelId="{575A6F2B-683F-45CC-8C88-6446606A3C56}" type="presOf" srcId="{6FFAD20E-6865-497D-AB56-7AF795EA03BF}" destId="{6B46B4E0-52E2-47F9-842D-EE31C9DC7EFD}" srcOrd="0" destOrd="0" presId="urn:microsoft.com/office/officeart/2005/8/layout/bList2#2"/>
    <dgm:cxn modelId="{F37A510E-2AD1-4EBB-816C-4AC0C855BC49}" type="presOf" srcId="{840D4EFC-71C4-45F3-81A8-FFD5A9987280}" destId="{7365068E-6E86-4794-AD04-B6376CCAEEAC}" srcOrd="0" destOrd="1" presId="urn:microsoft.com/office/officeart/2005/8/layout/bList2#2"/>
    <dgm:cxn modelId="{98A07D9C-FB50-4D84-876E-D5E2371EA445}" srcId="{6FFAD20E-6865-497D-AB56-7AF795EA03BF}" destId="{0F47F691-C003-41C8-8B99-31F059EC8F4B}" srcOrd="4" destOrd="0" parTransId="{4CE5CB5B-F01A-4296-A78E-D03EED4FBDF5}" sibTransId="{A341D493-9637-4B2E-8515-866F491D78E8}"/>
    <dgm:cxn modelId="{C267A5B5-2998-4C42-ACB4-75E500A8F43A}" srcId="{6FFAD20E-6865-497D-AB56-7AF795EA03BF}" destId="{2546FF5D-07FE-4E90-A604-A36B6C559422}" srcOrd="0" destOrd="0" parTransId="{ECFC6A33-6F70-44AB-9D00-3FD4C210F575}" sibTransId="{526C4DB7-B800-4186-ACC6-A3A6F2753067}"/>
    <dgm:cxn modelId="{1E1998DE-695A-431A-B2F5-AD92A89D3D60}" srcId="{6FFAD20E-6865-497D-AB56-7AF795EA03BF}" destId="{40AB1032-15AD-41E4-86EF-EE2CD83483B8}" srcOrd="3" destOrd="0" parTransId="{E18E7D98-2E65-4E4D-BF83-B6DA3303B2DE}" sibTransId="{1242837D-8D6B-4790-AD8D-AFC4C5A01FA6}"/>
    <dgm:cxn modelId="{3C3AC88F-A770-4CF3-A305-9806B06045A9}" type="presOf" srcId="{40AB1032-15AD-41E4-86EF-EE2CD83483B8}" destId="{E2B1DBE2-6B4F-4D78-AE8B-9DED7D238DA0}" srcOrd="1" destOrd="0" presId="urn:microsoft.com/office/officeart/2005/8/layout/bList2#2"/>
    <dgm:cxn modelId="{F84E29EE-2458-4A45-9BC8-52B7D9D4A1AB}" type="presOf" srcId="{1812A77F-789D-4D07-97E6-FB93FFD50853}" destId="{7365068E-6E86-4794-AD04-B6376CCAEEAC}" srcOrd="0" destOrd="0" presId="urn:microsoft.com/office/officeart/2005/8/layout/bList2#2"/>
    <dgm:cxn modelId="{BA5125B5-E41A-4059-B640-2EAE81207174}" type="presOf" srcId="{0C0923CB-DBFF-4575-96F2-1D5387DF9FD2}" destId="{E94B2142-90ED-4065-B864-84DD559F2BAA}" srcOrd="0" destOrd="0" presId="urn:microsoft.com/office/officeart/2005/8/layout/bList2#2"/>
    <dgm:cxn modelId="{D2F9E497-A3D8-4BB4-8650-BB67A37DD26A}" type="presOf" srcId="{0F47F691-C003-41C8-8B99-31F059EC8F4B}" destId="{A31008D8-EC09-48B7-8BF7-9ACE8AF4EAFB}" srcOrd="0" destOrd="0" presId="urn:microsoft.com/office/officeart/2005/8/layout/bList2#2"/>
    <dgm:cxn modelId="{7BE7F626-C567-44F7-97FB-1079EC84825E}" srcId="{0C0923CB-DBFF-4575-96F2-1D5387DF9FD2}" destId="{1812A77F-789D-4D07-97E6-FB93FFD50853}" srcOrd="0" destOrd="0" parTransId="{E83BAA9C-2870-4F67-B192-BA785134AAAD}" sibTransId="{7E6C762E-B90B-4D64-9D41-5CB03A3A341E}"/>
    <dgm:cxn modelId="{FED31512-F944-45F0-8124-DAA357E55E30}" srcId="{2546FF5D-07FE-4E90-A604-A36B6C559422}" destId="{126D6A33-D0A8-41D3-9853-4512472C0E84}" srcOrd="0" destOrd="0" parTransId="{E618C37C-6CA2-4F2C-BA97-453B589F8C8E}" sibTransId="{6AAA210A-4B7E-405F-812F-58C5FEB128E4}"/>
    <dgm:cxn modelId="{1AE2B366-73EA-495A-94B2-63B6E078A388}" srcId="{40AB1032-15AD-41E4-86EF-EE2CD83483B8}" destId="{BF547964-B2B9-49A2-BE42-4F5AC1DA9318}" srcOrd="0" destOrd="0" parTransId="{6411495F-E446-40F5-AFB9-9A2B8D07F647}" sibTransId="{06E4896E-8389-43C9-94B0-BC8529DC74C2}"/>
    <dgm:cxn modelId="{B5EF1168-E37A-479B-B4C1-C3CC8942543A}" type="presOf" srcId="{B375DDA8-4B19-495D-B1B4-661512035D00}" destId="{A6DA500D-7035-4AFB-A00A-947E8FF56834}" srcOrd="1" destOrd="0" presId="urn:microsoft.com/office/officeart/2005/8/layout/bList2#2"/>
    <dgm:cxn modelId="{D4F839A5-D1C2-48A1-B6EB-4B2D54CFCC21}" type="presOf" srcId="{77586014-964A-42F1-BC97-1767C0CEA83C}" destId="{DDB3C993-BD02-4FA8-A1A4-334B057D9B65}" srcOrd="1" destOrd="0" presId="urn:microsoft.com/office/officeart/2005/8/layout/bList2#2"/>
    <dgm:cxn modelId="{3243EDFE-5D29-4D01-8B7F-555AA4A8F3A8}" srcId="{0F47F691-C003-41C8-8B99-31F059EC8F4B}" destId="{8FF2F3C0-4ABD-4726-B5FE-A777A453A602}" srcOrd="0" destOrd="0" parTransId="{37D706CF-D24F-4A3A-AC10-7E1672D0ED69}" sibTransId="{289F40BB-56F3-4C74-8ABF-41FD826F5D4E}"/>
    <dgm:cxn modelId="{2EA73BBB-468C-4E60-B9A1-1B35EF67681F}" type="presOf" srcId="{526C4DB7-B800-4186-ACC6-A3A6F2753067}" destId="{290B9547-2BAC-4DE9-AF00-6605D7E0B338}" srcOrd="0" destOrd="0" presId="urn:microsoft.com/office/officeart/2005/8/layout/bList2#2"/>
    <dgm:cxn modelId="{EC25E7DA-B453-4D97-BFF6-F49938BBAFF8}" type="presOf" srcId="{BF547964-B2B9-49A2-BE42-4F5AC1DA9318}" destId="{57590966-D4DB-4302-B18A-E2F188E225EB}" srcOrd="0" destOrd="0" presId="urn:microsoft.com/office/officeart/2005/8/layout/bList2#2"/>
    <dgm:cxn modelId="{655E9DFB-7424-4DBF-A621-3A133FD2BFDE}" srcId="{6FFAD20E-6865-497D-AB56-7AF795EA03BF}" destId="{B375DDA8-4B19-495D-B1B4-661512035D00}" srcOrd="1" destOrd="0" parTransId="{FAF0CD01-1F77-4D50-8667-A7515BD0ACD8}" sibTransId="{7E8EFB3C-764A-4481-842F-B11BDEE39724}"/>
    <dgm:cxn modelId="{C27E869C-5568-4FEF-AD8E-6A9BAFB75968}" type="presOf" srcId="{BC88FE44-18CD-4E7C-A97A-EED01A4AFCC0}" destId="{92CA5E12-A6E0-434E-A791-F9B3AAD12CC9}" srcOrd="0" destOrd="0" presId="urn:microsoft.com/office/officeart/2005/8/layout/bList2#2"/>
    <dgm:cxn modelId="{A93FDC3B-B735-44ED-9D4F-C32BDB78BE3C}" type="presOf" srcId="{0F47F691-C003-41C8-8B99-31F059EC8F4B}" destId="{6B058A37-D170-4679-A688-F33E6EAA44D7}" srcOrd="1" destOrd="0" presId="urn:microsoft.com/office/officeart/2005/8/layout/bList2#2"/>
    <dgm:cxn modelId="{91E1CE2F-5934-41AD-B891-A8406542F5D5}" type="presOf" srcId="{2B31D721-0E45-4C1D-B2E5-A43DD4B61789}" destId="{D32E02D8-AD71-478C-9AEB-92B0A94922F3}" srcOrd="0" destOrd="1" presId="urn:microsoft.com/office/officeart/2005/8/layout/bList2#2"/>
    <dgm:cxn modelId="{7C7E4560-F480-481C-9778-C813B2A902FA}" srcId="{77586014-964A-42F1-BC97-1767C0CEA83C}" destId="{3AAD9ABA-0583-4D4C-B8B3-B6FB96E42017}" srcOrd="0" destOrd="0" parTransId="{C4D34256-3A50-403E-A10C-48758CFE38D0}" sibTransId="{A1BCEB95-F4E3-4BD5-B4BC-553210C88B34}"/>
    <dgm:cxn modelId="{4DCA6D51-9F79-4DB8-91AB-E912C67937A4}" srcId="{2546FF5D-07FE-4E90-A604-A36B6C559422}" destId="{2B31D721-0E45-4C1D-B2E5-A43DD4B61789}" srcOrd="1" destOrd="0" parTransId="{624EDBD9-4E1D-41E8-AF0D-1626E2FB0B82}" sibTransId="{85AC1D61-2D5F-4D89-B8D5-CFBAEEB8F7F4}"/>
    <dgm:cxn modelId="{17BA0C98-6BA3-46D6-9229-C4C523A06919}" type="presOf" srcId="{8FF2F3C0-4ABD-4726-B5FE-A777A453A602}" destId="{498F2879-3CFC-4A9F-9ECC-8111EDB38C73}" srcOrd="0" destOrd="0" presId="urn:microsoft.com/office/officeart/2005/8/layout/bList2#2"/>
    <dgm:cxn modelId="{BF9772A6-88CF-4DCA-A595-D1694ADE2BF7}" type="presOf" srcId="{1242837D-8D6B-4790-AD8D-AFC4C5A01FA6}" destId="{9D30D3DE-5CF4-4714-A482-6DC9CF2F555B}" srcOrd="0" destOrd="0" presId="urn:microsoft.com/office/officeart/2005/8/layout/bList2#2"/>
    <dgm:cxn modelId="{01E783DE-3A9F-45E9-BFBA-CDEA4EDE15FF}" type="presOf" srcId="{0C0923CB-DBFF-4575-96F2-1D5387DF9FD2}" destId="{9A525A93-2BA4-46D3-8F88-3B09D8032805}" srcOrd="1" destOrd="0" presId="urn:microsoft.com/office/officeart/2005/8/layout/bList2#2"/>
    <dgm:cxn modelId="{CE1693BC-8DE9-44F5-A9B3-6458AFF528D7}" srcId="{B375DDA8-4B19-495D-B1B4-661512035D00}" destId="{BC88FE44-18CD-4E7C-A97A-EED01A4AFCC0}" srcOrd="0" destOrd="0" parTransId="{5FCDB25E-F0D7-457B-A187-EA4693A68649}" sibTransId="{C5E8EC13-1063-472B-8AA3-7E2225F47F97}"/>
    <dgm:cxn modelId="{FA9E1DA6-F757-4D5D-A284-1D3C92DE115E}" type="presOf" srcId="{40AB1032-15AD-41E4-86EF-EE2CD83483B8}" destId="{3D7F619D-695D-4AD4-B995-B5A4EE8EE5E3}" srcOrd="0" destOrd="0" presId="urn:microsoft.com/office/officeart/2005/8/layout/bList2#2"/>
    <dgm:cxn modelId="{FE92C24D-3BEC-4766-B14B-790431FA3A58}" type="presOf" srcId="{7E8EFB3C-764A-4481-842F-B11BDEE39724}" destId="{E9801DA0-791B-478B-B147-1F0682F77CD9}" srcOrd="0" destOrd="0" presId="urn:microsoft.com/office/officeart/2005/8/layout/bList2#2"/>
    <dgm:cxn modelId="{BCAAF480-A3AB-453A-9713-527A0F027EFD}" type="presOf" srcId="{51ECB1F2-EAE7-4D23-BCEB-5FFB02F0A1E2}" destId="{6C0579EB-CC23-4CD0-9067-C39349F69C3A}" srcOrd="0" destOrd="0" presId="urn:microsoft.com/office/officeart/2005/8/layout/bList2#2"/>
    <dgm:cxn modelId="{48B3258A-1B99-4B2E-A555-000B731BA636}" srcId="{0C0923CB-DBFF-4575-96F2-1D5387DF9FD2}" destId="{840D4EFC-71C4-45F3-81A8-FFD5A9987280}" srcOrd="1" destOrd="0" parTransId="{F3EFA62B-5AFF-4111-8FC7-DD73040669BB}" sibTransId="{5C45C13B-294F-4B5D-97FF-4874C4DB68D2}"/>
    <dgm:cxn modelId="{5C040D8F-8EE5-47E8-BED0-D0F647E6ACB4}" type="presOf" srcId="{2546FF5D-07FE-4E90-A604-A36B6C559422}" destId="{A504932F-0907-4361-A7A8-5489B6C23475}" srcOrd="0" destOrd="0" presId="urn:microsoft.com/office/officeart/2005/8/layout/bList2#2"/>
    <dgm:cxn modelId="{15F5609E-75A9-4139-B7FF-F108A9A65495}" type="presOf" srcId="{3AAD9ABA-0583-4D4C-B8B3-B6FB96E42017}" destId="{F129CAAA-4BE4-4413-8326-7702E74CCCFA}" srcOrd="0" destOrd="0" presId="urn:microsoft.com/office/officeart/2005/8/layout/bList2#2"/>
    <dgm:cxn modelId="{A8BC909D-AC79-403D-AE87-CDEE09959F8F}" type="presOf" srcId="{2546FF5D-07FE-4E90-A604-A36B6C559422}" destId="{12A3FEA8-D7FE-4F97-8B24-FE13E2D774A3}" srcOrd="1" destOrd="0" presId="urn:microsoft.com/office/officeart/2005/8/layout/bList2#2"/>
    <dgm:cxn modelId="{127E2F54-F13F-40A9-95E7-2EA93F6567AE}" type="presOf" srcId="{B375DDA8-4B19-495D-B1B4-661512035D00}" destId="{4F9DB9E4-C3DB-4E37-A8C1-C178EADF05B0}" srcOrd="0" destOrd="0" presId="urn:microsoft.com/office/officeart/2005/8/layout/bList2#2"/>
    <dgm:cxn modelId="{EFAF6E0F-4652-45F3-A12A-F1A0AF557ECB}" type="presOf" srcId="{126D6A33-D0A8-41D3-9853-4512472C0E84}" destId="{D32E02D8-AD71-478C-9AEB-92B0A94922F3}" srcOrd="0" destOrd="0" presId="urn:microsoft.com/office/officeart/2005/8/layout/bList2#2"/>
    <dgm:cxn modelId="{88D1C70E-C021-4B45-9409-25CA093FBEC4}" srcId="{2546FF5D-07FE-4E90-A604-A36B6C559422}" destId="{6F5FC165-AC30-4003-9553-66417306E2DF}" srcOrd="2" destOrd="0" parTransId="{C4CD7636-EA7A-4717-B95D-07664E841DBD}" sibTransId="{54147FAE-C6A8-472D-9F47-81FF0E73536B}"/>
    <dgm:cxn modelId="{7C738FA3-4809-4C63-BD97-315D97964D81}" srcId="{6FFAD20E-6865-497D-AB56-7AF795EA03BF}" destId="{77586014-964A-42F1-BC97-1767C0CEA83C}" srcOrd="5" destOrd="0" parTransId="{F9B2D0E8-BD4E-4664-8F52-608782D7530A}" sibTransId="{52242E4E-DF42-43EE-B1BE-7BE3B74D745A}"/>
    <dgm:cxn modelId="{D5CFF94A-86E2-403D-BB99-FDC26C43C6DD}" type="presOf" srcId="{A341D493-9637-4B2E-8515-866F491D78E8}" destId="{6B2FC604-C656-4CC4-A42C-FFB76E885768}" srcOrd="0" destOrd="0" presId="urn:microsoft.com/office/officeart/2005/8/layout/bList2#2"/>
    <dgm:cxn modelId="{E3E3B13F-65F1-4E19-ABA0-E0661BF9B415}" type="presParOf" srcId="{6B46B4E0-52E2-47F9-842D-EE31C9DC7EFD}" destId="{2D708D33-954F-4F1B-85F0-B0A22DA5DDEC}" srcOrd="0" destOrd="0" presId="urn:microsoft.com/office/officeart/2005/8/layout/bList2#2"/>
    <dgm:cxn modelId="{95750F2B-4C7D-4005-A7C4-C9B681386881}" type="presParOf" srcId="{2D708D33-954F-4F1B-85F0-B0A22DA5DDEC}" destId="{D32E02D8-AD71-478C-9AEB-92B0A94922F3}" srcOrd="0" destOrd="0" presId="urn:microsoft.com/office/officeart/2005/8/layout/bList2#2"/>
    <dgm:cxn modelId="{CFA18968-A088-4A2C-84D5-69DA5AB4E0E3}" type="presParOf" srcId="{2D708D33-954F-4F1B-85F0-B0A22DA5DDEC}" destId="{A504932F-0907-4361-A7A8-5489B6C23475}" srcOrd="1" destOrd="0" presId="urn:microsoft.com/office/officeart/2005/8/layout/bList2#2"/>
    <dgm:cxn modelId="{F0009C1C-C0D1-49FA-AE3A-C7B05D40D734}" type="presParOf" srcId="{2D708D33-954F-4F1B-85F0-B0A22DA5DDEC}" destId="{12A3FEA8-D7FE-4F97-8B24-FE13E2D774A3}" srcOrd="2" destOrd="0" presId="urn:microsoft.com/office/officeart/2005/8/layout/bList2#2"/>
    <dgm:cxn modelId="{C680ACBA-39A6-4DD8-8123-E1B1149787F9}" type="presParOf" srcId="{2D708D33-954F-4F1B-85F0-B0A22DA5DDEC}" destId="{E296BF92-F975-4E86-8C58-28AF2922979D}" srcOrd="3" destOrd="0" presId="urn:microsoft.com/office/officeart/2005/8/layout/bList2#2"/>
    <dgm:cxn modelId="{596A74C7-591A-47BD-88DC-BBB26903B233}" type="presParOf" srcId="{6B46B4E0-52E2-47F9-842D-EE31C9DC7EFD}" destId="{290B9547-2BAC-4DE9-AF00-6605D7E0B338}" srcOrd="1" destOrd="0" presId="urn:microsoft.com/office/officeart/2005/8/layout/bList2#2"/>
    <dgm:cxn modelId="{5CBDC85B-0D8C-4253-AC76-B36BCA3C5CCA}" type="presParOf" srcId="{6B46B4E0-52E2-47F9-842D-EE31C9DC7EFD}" destId="{F192C9FB-BF12-46D6-B6FB-EAC9ED57B555}" srcOrd="2" destOrd="0" presId="urn:microsoft.com/office/officeart/2005/8/layout/bList2#2"/>
    <dgm:cxn modelId="{9ABB1CB1-A150-43A5-B244-055ECAD75F6A}" type="presParOf" srcId="{F192C9FB-BF12-46D6-B6FB-EAC9ED57B555}" destId="{92CA5E12-A6E0-434E-A791-F9B3AAD12CC9}" srcOrd="0" destOrd="0" presId="urn:microsoft.com/office/officeart/2005/8/layout/bList2#2"/>
    <dgm:cxn modelId="{339B74BC-7E2F-4B0E-8F8E-0D4DA4909E14}" type="presParOf" srcId="{F192C9FB-BF12-46D6-B6FB-EAC9ED57B555}" destId="{4F9DB9E4-C3DB-4E37-A8C1-C178EADF05B0}" srcOrd="1" destOrd="0" presId="urn:microsoft.com/office/officeart/2005/8/layout/bList2#2"/>
    <dgm:cxn modelId="{B6C27B41-33F2-4644-9044-F97AB39C86F2}" type="presParOf" srcId="{F192C9FB-BF12-46D6-B6FB-EAC9ED57B555}" destId="{A6DA500D-7035-4AFB-A00A-947E8FF56834}" srcOrd="2" destOrd="0" presId="urn:microsoft.com/office/officeart/2005/8/layout/bList2#2"/>
    <dgm:cxn modelId="{49B6210D-226D-4D9A-8A6D-1F312447CBFC}" type="presParOf" srcId="{F192C9FB-BF12-46D6-B6FB-EAC9ED57B555}" destId="{889C4A10-54E0-468A-A417-4D836C107F82}" srcOrd="3" destOrd="0" presId="urn:microsoft.com/office/officeart/2005/8/layout/bList2#2"/>
    <dgm:cxn modelId="{B88EF4F6-B208-4417-97AB-530E4FE536E1}" type="presParOf" srcId="{6B46B4E0-52E2-47F9-842D-EE31C9DC7EFD}" destId="{E9801DA0-791B-478B-B147-1F0682F77CD9}" srcOrd="3" destOrd="0" presId="urn:microsoft.com/office/officeart/2005/8/layout/bList2#2"/>
    <dgm:cxn modelId="{9D96B691-E0DB-4542-8F89-5A215C928D23}" type="presParOf" srcId="{6B46B4E0-52E2-47F9-842D-EE31C9DC7EFD}" destId="{1EF1C8E6-683E-4B11-A274-23ADD9E7913B}" srcOrd="4" destOrd="0" presId="urn:microsoft.com/office/officeart/2005/8/layout/bList2#2"/>
    <dgm:cxn modelId="{4A14125D-33E0-4F1F-9FD6-3C20425034E7}" type="presParOf" srcId="{1EF1C8E6-683E-4B11-A274-23ADD9E7913B}" destId="{7365068E-6E86-4794-AD04-B6376CCAEEAC}" srcOrd="0" destOrd="0" presId="urn:microsoft.com/office/officeart/2005/8/layout/bList2#2"/>
    <dgm:cxn modelId="{DC6CEB9A-F7E7-4078-BBB1-9D186D0857D8}" type="presParOf" srcId="{1EF1C8E6-683E-4B11-A274-23ADD9E7913B}" destId="{E94B2142-90ED-4065-B864-84DD559F2BAA}" srcOrd="1" destOrd="0" presId="urn:microsoft.com/office/officeart/2005/8/layout/bList2#2"/>
    <dgm:cxn modelId="{FDA943D3-C7F0-4D3C-9028-13E7E73F0E19}" type="presParOf" srcId="{1EF1C8E6-683E-4B11-A274-23ADD9E7913B}" destId="{9A525A93-2BA4-46D3-8F88-3B09D8032805}" srcOrd="2" destOrd="0" presId="urn:microsoft.com/office/officeart/2005/8/layout/bList2#2"/>
    <dgm:cxn modelId="{F7BD0B32-DB1F-4BE6-8B75-E8E5A1D320F7}" type="presParOf" srcId="{1EF1C8E6-683E-4B11-A274-23ADD9E7913B}" destId="{09C4D467-9F63-46DB-963A-876BC2CCD36E}" srcOrd="3" destOrd="0" presId="urn:microsoft.com/office/officeart/2005/8/layout/bList2#2"/>
    <dgm:cxn modelId="{2BCC3B68-DDDB-413B-A60E-08459AAE4A08}" type="presParOf" srcId="{6B46B4E0-52E2-47F9-842D-EE31C9DC7EFD}" destId="{6C0579EB-CC23-4CD0-9067-C39349F69C3A}" srcOrd="5" destOrd="0" presId="urn:microsoft.com/office/officeart/2005/8/layout/bList2#2"/>
    <dgm:cxn modelId="{7ACF5C89-7735-4154-B06D-5AEEA4253B89}" type="presParOf" srcId="{6B46B4E0-52E2-47F9-842D-EE31C9DC7EFD}" destId="{534DC448-80EB-41F7-AD35-379544DDF9D7}" srcOrd="6" destOrd="0" presId="urn:microsoft.com/office/officeart/2005/8/layout/bList2#2"/>
    <dgm:cxn modelId="{94C08AC0-E417-48E4-BDCA-CFEAD7076A59}" type="presParOf" srcId="{534DC448-80EB-41F7-AD35-379544DDF9D7}" destId="{57590966-D4DB-4302-B18A-E2F188E225EB}" srcOrd="0" destOrd="0" presId="urn:microsoft.com/office/officeart/2005/8/layout/bList2#2"/>
    <dgm:cxn modelId="{96C4B172-0997-47FA-A3A7-BF8AA219FC3F}" type="presParOf" srcId="{534DC448-80EB-41F7-AD35-379544DDF9D7}" destId="{3D7F619D-695D-4AD4-B995-B5A4EE8EE5E3}" srcOrd="1" destOrd="0" presId="urn:microsoft.com/office/officeart/2005/8/layout/bList2#2"/>
    <dgm:cxn modelId="{AE916982-DA88-4D37-88B6-D04CAAB4F04B}" type="presParOf" srcId="{534DC448-80EB-41F7-AD35-379544DDF9D7}" destId="{E2B1DBE2-6B4F-4D78-AE8B-9DED7D238DA0}" srcOrd="2" destOrd="0" presId="urn:microsoft.com/office/officeart/2005/8/layout/bList2#2"/>
    <dgm:cxn modelId="{57AFFC3E-1531-4FCA-B653-748A8015A065}" type="presParOf" srcId="{534DC448-80EB-41F7-AD35-379544DDF9D7}" destId="{35C1E6B9-9F05-4E87-BFA7-CE0C818AF763}" srcOrd="3" destOrd="0" presId="urn:microsoft.com/office/officeart/2005/8/layout/bList2#2"/>
    <dgm:cxn modelId="{0CF88430-96CC-4EA6-87E9-0E6C921F06D3}" type="presParOf" srcId="{6B46B4E0-52E2-47F9-842D-EE31C9DC7EFD}" destId="{9D30D3DE-5CF4-4714-A482-6DC9CF2F555B}" srcOrd="7" destOrd="0" presId="urn:microsoft.com/office/officeart/2005/8/layout/bList2#2"/>
    <dgm:cxn modelId="{4AAD4704-0F19-426A-BFF3-18FC2CF327BF}" type="presParOf" srcId="{6B46B4E0-52E2-47F9-842D-EE31C9DC7EFD}" destId="{F87A41AD-60C5-4669-83D0-7FFC7E39FC98}" srcOrd="8" destOrd="0" presId="urn:microsoft.com/office/officeart/2005/8/layout/bList2#2"/>
    <dgm:cxn modelId="{569C8A4D-D9DC-4097-8CF9-A51C3054A1CD}" type="presParOf" srcId="{F87A41AD-60C5-4669-83D0-7FFC7E39FC98}" destId="{498F2879-3CFC-4A9F-9ECC-8111EDB38C73}" srcOrd="0" destOrd="0" presId="urn:microsoft.com/office/officeart/2005/8/layout/bList2#2"/>
    <dgm:cxn modelId="{0A1CAC70-6EF4-441F-B810-73F2AD60FFDA}" type="presParOf" srcId="{F87A41AD-60C5-4669-83D0-7FFC7E39FC98}" destId="{A31008D8-EC09-48B7-8BF7-9ACE8AF4EAFB}" srcOrd="1" destOrd="0" presId="urn:microsoft.com/office/officeart/2005/8/layout/bList2#2"/>
    <dgm:cxn modelId="{51320EAA-A75D-4FFF-9C1C-31F7C0165557}" type="presParOf" srcId="{F87A41AD-60C5-4669-83D0-7FFC7E39FC98}" destId="{6B058A37-D170-4679-A688-F33E6EAA44D7}" srcOrd="2" destOrd="0" presId="urn:microsoft.com/office/officeart/2005/8/layout/bList2#2"/>
    <dgm:cxn modelId="{0F022DD0-4FD3-4DCE-B5F4-CDB852A04391}" type="presParOf" srcId="{F87A41AD-60C5-4669-83D0-7FFC7E39FC98}" destId="{6D5DFECA-E5A6-47E0-B103-41D4E8CC6BEE}" srcOrd="3" destOrd="0" presId="urn:microsoft.com/office/officeart/2005/8/layout/bList2#2"/>
    <dgm:cxn modelId="{95411373-D940-4B80-9FEB-4124C7DEB8C3}" type="presParOf" srcId="{6B46B4E0-52E2-47F9-842D-EE31C9DC7EFD}" destId="{6B2FC604-C656-4CC4-A42C-FFB76E885768}" srcOrd="9" destOrd="0" presId="urn:microsoft.com/office/officeart/2005/8/layout/bList2#2"/>
    <dgm:cxn modelId="{33CD7481-5197-4877-9AFD-171FAEB74B97}" type="presParOf" srcId="{6B46B4E0-52E2-47F9-842D-EE31C9DC7EFD}" destId="{7693223C-E17F-4E52-A368-1A3DBC2966B4}" srcOrd="10" destOrd="0" presId="urn:microsoft.com/office/officeart/2005/8/layout/bList2#2"/>
    <dgm:cxn modelId="{DBCA7A2A-3130-457E-95B1-FE5E7C5A2C8B}" type="presParOf" srcId="{7693223C-E17F-4E52-A368-1A3DBC2966B4}" destId="{F129CAAA-4BE4-4413-8326-7702E74CCCFA}" srcOrd="0" destOrd="0" presId="urn:microsoft.com/office/officeart/2005/8/layout/bList2#2"/>
    <dgm:cxn modelId="{F6577E19-6F1C-47EA-82F6-E745D922B8F5}" type="presParOf" srcId="{7693223C-E17F-4E52-A368-1A3DBC2966B4}" destId="{A3FF5DC6-960C-4169-B2E1-B1FD1329E660}" srcOrd="1" destOrd="0" presId="urn:microsoft.com/office/officeart/2005/8/layout/bList2#2"/>
    <dgm:cxn modelId="{1D70A3B3-238A-4E8E-8CD3-BD49648F89AE}" type="presParOf" srcId="{7693223C-E17F-4E52-A368-1A3DBC2966B4}" destId="{DDB3C993-BD02-4FA8-A1A4-334B057D9B65}" srcOrd="2" destOrd="0" presId="urn:microsoft.com/office/officeart/2005/8/layout/bList2#2"/>
    <dgm:cxn modelId="{316C7F64-B3BE-45BC-9B0E-446872D79710}" type="presParOf" srcId="{7693223C-E17F-4E52-A368-1A3DBC2966B4}" destId="{854A1E35-7E24-404F-AC7A-B2EF58F81A65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FAD20E-6865-497D-AB56-7AF795EA03BF}" type="doc">
      <dgm:prSet loTypeId="urn:microsoft.com/office/officeart/2005/8/layout/bList2#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46FF5D-07FE-4E90-A604-A36B6C55942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Задачи</a:t>
          </a:r>
          <a:endParaRPr lang="ru-RU" sz="1800" b="1" dirty="0">
            <a:solidFill>
              <a:schemeClr val="tx1"/>
            </a:solidFill>
          </a:endParaRPr>
        </a:p>
      </dgm:t>
    </dgm:pt>
    <dgm:pt modelId="{ECFC6A33-6F70-44AB-9D00-3FD4C210F575}" type="parTrans" cxnId="{C267A5B5-2998-4C42-ACB4-75E500A8F43A}">
      <dgm:prSet/>
      <dgm:spPr/>
      <dgm:t>
        <a:bodyPr/>
        <a:lstStyle/>
        <a:p>
          <a:endParaRPr lang="ru-RU"/>
        </a:p>
      </dgm:t>
    </dgm:pt>
    <dgm:pt modelId="{526C4DB7-B800-4186-ACC6-A3A6F2753067}" type="sibTrans" cxnId="{C267A5B5-2998-4C42-ACB4-75E500A8F43A}">
      <dgm:prSet/>
      <dgm:spPr/>
      <dgm:t>
        <a:bodyPr/>
        <a:lstStyle/>
        <a:p>
          <a:endParaRPr lang="ru-RU"/>
        </a:p>
      </dgm:t>
    </dgm:pt>
    <dgm:pt modelId="{126D6A33-D0A8-41D3-9853-4512472C0E84}">
      <dgm:prSet custT="1"/>
      <dgm:spPr/>
      <dgm:t>
        <a:bodyPr/>
        <a:lstStyle/>
        <a:p>
          <a:pPr rtl="0"/>
          <a:r>
            <a:rPr lang="ru-RU" sz="1600" dirty="0" smtClean="0"/>
            <a:t>Определить уровень знания учащихся по данной теме</a:t>
          </a:r>
          <a:endParaRPr lang="ru-RU" sz="1600" dirty="0"/>
        </a:p>
      </dgm:t>
    </dgm:pt>
    <dgm:pt modelId="{E618C37C-6CA2-4F2C-BA97-453B589F8C8E}" type="parTrans" cxnId="{FED31512-F944-45F0-8124-DAA357E55E30}">
      <dgm:prSet/>
      <dgm:spPr/>
      <dgm:t>
        <a:bodyPr/>
        <a:lstStyle/>
        <a:p>
          <a:endParaRPr lang="ru-RU"/>
        </a:p>
      </dgm:t>
    </dgm:pt>
    <dgm:pt modelId="{6AAA210A-4B7E-405F-812F-58C5FEB128E4}" type="sibTrans" cxnId="{FED31512-F944-45F0-8124-DAA357E55E30}">
      <dgm:prSet/>
      <dgm:spPr/>
      <dgm:t>
        <a:bodyPr/>
        <a:lstStyle/>
        <a:p>
          <a:endParaRPr lang="ru-RU"/>
        </a:p>
      </dgm:t>
    </dgm:pt>
    <dgm:pt modelId="{B375DDA8-4B19-495D-B1B4-661512035D00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Деятельность учителя</a:t>
          </a:r>
          <a:endParaRPr lang="ru-RU" sz="1800" b="1">
            <a:solidFill>
              <a:schemeClr val="tx1"/>
            </a:solidFill>
          </a:endParaRPr>
        </a:p>
      </dgm:t>
    </dgm:pt>
    <dgm:pt modelId="{FAF0CD01-1F77-4D50-8667-A7515BD0ACD8}" type="parTrans" cxnId="{655E9DFB-7424-4DBF-A621-3A133FD2BFDE}">
      <dgm:prSet/>
      <dgm:spPr/>
      <dgm:t>
        <a:bodyPr/>
        <a:lstStyle/>
        <a:p>
          <a:endParaRPr lang="ru-RU"/>
        </a:p>
      </dgm:t>
    </dgm:pt>
    <dgm:pt modelId="{7E8EFB3C-764A-4481-842F-B11BDEE39724}" type="sibTrans" cxnId="{655E9DFB-7424-4DBF-A621-3A133FD2BFDE}">
      <dgm:prSet/>
      <dgm:spPr/>
      <dgm:t>
        <a:bodyPr/>
        <a:lstStyle/>
        <a:p>
          <a:endParaRPr lang="ru-RU"/>
        </a:p>
      </dgm:t>
    </dgm:pt>
    <dgm:pt modelId="{0C0923CB-DBFF-4575-96F2-1D5387DF9FD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94497460-D925-46B7-AD54-DB8F0ADB3E50}" type="parTrans" cxnId="{327AE6A4-8ADB-4CC5-AC03-30D75823C35F}">
      <dgm:prSet/>
      <dgm:spPr/>
      <dgm:t>
        <a:bodyPr/>
        <a:lstStyle/>
        <a:p>
          <a:endParaRPr lang="ru-RU"/>
        </a:p>
      </dgm:t>
    </dgm:pt>
    <dgm:pt modelId="{51ECB1F2-EAE7-4D23-BCEB-5FFB02F0A1E2}" type="sibTrans" cxnId="{327AE6A4-8ADB-4CC5-AC03-30D75823C35F}">
      <dgm:prSet/>
      <dgm:spPr/>
      <dgm:t>
        <a:bodyPr/>
        <a:lstStyle/>
        <a:p>
          <a:endParaRPr lang="ru-RU"/>
        </a:p>
      </dgm:t>
    </dgm:pt>
    <dgm:pt modelId="{1812A77F-789D-4D07-97E6-FB93FFD50853}">
      <dgm:prSet custT="1"/>
      <dgm:spPr/>
      <dgm:t>
        <a:bodyPr/>
        <a:lstStyle/>
        <a:p>
          <a:pPr rtl="0"/>
          <a:r>
            <a:rPr lang="ru-RU" sz="1600" dirty="0" smtClean="0"/>
            <a:t>Отвечают на вопросы</a:t>
          </a:r>
          <a:endParaRPr lang="ru-RU" sz="1600" dirty="0"/>
        </a:p>
      </dgm:t>
    </dgm:pt>
    <dgm:pt modelId="{E83BAA9C-2870-4F67-B192-BA785134AAAD}" type="parTrans" cxnId="{7BE7F626-C567-44F7-97FB-1079EC84825E}">
      <dgm:prSet/>
      <dgm:spPr/>
      <dgm:t>
        <a:bodyPr/>
        <a:lstStyle/>
        <a:p>
          <a:endParaRPr lang="ru-RU"/>
        </a:p>
      </dgm:t>
    </dgm:pt>
    <dgm:pt modelId="{7E6C762E-B90B-4D64-9D41-5CB03A3A341E}" type="sibTrans" cxnId="{7BE7F626-C567-44F7-97FB-1079EC84825E}">
      <dgm:prSet/>
      <dgm:spPr/>
      <dgm:t>
        <a:bodyPr/>
        <a:lstStyle/>
        <a:p>
          <a:endParaRPr lang="ru-RU"/>
        </a:p>
      </dgm:t>
    </dgm:pt>
    <dgm:pt modelId="{40AB1032-15AD-41E4-86EF-EE2CD83483B8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dirty="0">
            <a:solidFill>
              <a:schemeClr val="tx1"/>
            </a:solidFill>
          </a:endParaRPr>
        </a:p>
      </dgm:t>
    </dgm:pt>
    <dgm:pt modelId="{E18E7D98-2E65-4E4D-BF83-B6DA3303B2DE}" type="parTrans" cxnId="{1E1998DE-695A-431A-B2F5-AD92A89D3D60}">
      <dgm:prSet/>
      <dgm:spPr/>
      <dgm:t>
        <a:bodyPr/>
        <a:lstStyle/>
        <a:p>
          <a:endParaRPr lang="ru-RU"/>
        </a:p>
      </dgm:t>
    </dgm:pt>
    <dgm:pt modelId="{1242837D-8D6B-4790-AD8D-AFC4C5A01FA6}" type="sibTrans" cxnId="{1E1998DE-695A-431A-B2F5-AD92A89D3D60}">
      <dgm:prSet/>
      <dgm:spPr/>
      <dgm:t>
        <a:bodyPr/>
        <a:lstStyle/>
        <a:p>
          <a:endParaRPr lang="ru-RU"/>
        </a:p>
      </dgm:t>
    </dgm:pt>
    <dgm:pt modelId="{BF547964-B2B9-49A2-BE42-4F5AC1DA9318}">
      <dgm:prSet custT="1"/>
      <dgm:spPr/>
      <dgm:t>
        <a:bodyPr/>
        <a:lstStyle/>
        <a:p>
          <a:pPr rtl="0"/>
          <a:r>
            <a:rPr lang="ru-RU" sz="1600" dirty="0" smtClean="0"/>
            <a:t>Фронтальный опрос</a:t>
          </a:r>
          <a:endParaRPr lang="ru-RU" sz="1600" dirty="0"/>
        </a:p>
      </dgm:t>
    </dgm:pt>
    <dgm:pt modelId="{6411495F-E446-40F5-AFB9-9A2B8D07F647}" type="parTrans" cxnId="{1AE2B366-73EA-495A-94B2-63B6E078A388}">
      <dgm:prSet/>
      <dgm:spPr/>
      <dgm:t>
        <a:bodyPr/>
        <a:lstStyle/>
        <a:p>
          <a:endParaRPr lang="ru-RU"/>
        </a:p>
      </dgm:t>
    </dgm:pt>
    <dgm:pt modelId="{06E4896E-8389-43C9-94B0-BC8529DC74C2}" type="sibTrans" cxnId="{1AE2B366-73EA-495A-94B2-63B6E078A388}">
      <dgm:prSet/>
      <dgm:spPr/>
      <dgm:t>
        <a:bodyPr/>
        <a:lstStyle/>
        <a:p>
          <a:endParaRPr lang="ru-RU"/>
        </a:p>
      </dgm:t>
    </dgm:pt>
    <dgm:pt modelId="{0F47F691-C003-41C8-8B99-31F059EC8F4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dirty="0">
            <a:solidFill>
              <a:schemeClr val="tx1"/>
            </a:solidFill>
          </a:endParaRPr>
        </a:p>
      </dgm:t>
    </dgm:pt>
    <dgm:pt modelId="{4CE5CB5B-F01A-4296-A78E-D03EED4FBDF5}" type="parTrans" cxnId="{98A07D9C-FB50-4D84-876E-D5E2371EA445}">
      <dgm:prSet/>
      <dgm:spPr/>
      <dgm:t>
        <a:bodyPr/>
        <a:lstStyle/>
        <a:p>
          <a:endParaRPr lang="ru-RU"/>
        </a:p>
      </dgm:t>
    </dgm:pt>
    <dgm:pt modelId="{A341D493-9637-4B2E-8515-866F491D78E8}" type="sibTrans" cxnId="{98A07D9C-FB50-4D84-876E-D5E2371EA445}">
      <dgm:prSet/>
      <dgm:spPr/>
      <dgm:t>
        <a:bodyPr/>
        <a:lstStyle/>
        <a:p>
          <a:endParaRPr lang="ru-RU"/>
        </a:p>
      </dgm:t>
    </dgm:pt>
    <dgm:pt modelId="{712DBACD-7F14-4879-91CB-FAD4FFE8B455}">
      <dgm:prSet custT="1"/>
      <dgm:spPr/>
      <dgm:t>
        <a:bodyPr/>
        <a:lstStyle/>
        <a:p>
          <a:pPr rtl="0"/>
          <a:r>
            <a:rPr lang="ru-RU" sz="1600" dirty="0" smtClean="0"/>
            <a:t> Ответы на вопросы</a:t>
          </a:r>
          <a:endParaRPr lang="ru-RU" sz="1600" dirty="0"/>
        </a:p>
      </dgm:t>
    </dgm:pt>
    <dgm:pt modelId="{E096B25A-5293-4AE5-9D34-5CFCA225BBD7}" type="parTrans" cxnId="{48CED260-F1F3-47DC-9FE3-A8A4AEA9DEA4}">
      <dgm:prSet/>
      <dgm:spPr/>
      <dgm:t>
        <a:bodyPr/>
        <a:lstStyle/>
        <a:p>
          <a:endParaRPr lang="ru-RU"/>
        </a:p>
      </dgm:t>
    </dgm:pt>
    <dgm:pt modelId="{C0315AFC-5F34-48F2-AA4C-B127C80298D4}" type="sibTrans" cxnId="{48CED260-F1F3-47DC-9FE3-A8A4AEA9DEA4}">
      <dgm:prSet/>
      <dgm:spPr/>
      <dgm:t>
        <a:bodyPr/>
        <a:lstStyle/>
        <a:p>
          <a:endParaRPr lang="ru-RU"/>
        </a:p>
      </dgm:t>
    </dgm:pt>
    <dgm:pt modelId="{77586014-964A-42F1-BC97-1767C0CEA83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Задания для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F9B2D0E8-BD4E-4664-8F52-608782D7530A}" type="parTrans" cxnId="{7C738FA3-4809-4C63-BD97-315D97964D81}">
      <dgm:prSet/>
      <dgm:spPr/>
      <dgm:t>
        <a:bodyPr/>
        <a:lstStyle/>
        <a:p>
          <a:endParaRPr lang="ru-RU"/>
        </a:p>
      </dgm:t>
    </dgm:pt>
    <dgm:pt modelId="{52242E4E-DF42-43EE-B1BE-7BE3B74D745A}" type="sibTrans" cxnId="{7C738FA3-4809-4C63-BD97-315D97964D81}">
      <dgm:prSet/>
      <dgm:spPr/>
      <dgm:t>
        <a:bodyPr/>
        <a:lstStyle/>
        <a:p>
          <a:endParaRPr lang="ru-RU"/>
        </a:p>
      </dgm:t>
    </dgm:pt>
    <dgm:pt modelId="{3AAD9ABA-0583-4D4C-B8B3-B6FB96E42017}">
      <dgm:prSet custT="1"/>
      <dgm:spPr/>
      <dgm:t>
        <a:bodyPr/>
        <a:lstStyle/>
        <a:p>
          <a:pPr rtl="0"/>
          <a:r>
            <a:rPr lang="ru-RU" sz="1600" dirty="0" smtClean="0"/>
            <a:t>Запись алгоритма «Знаки препинания в БСП»</a:t>
          </a:r>
          <a:endParaRPr lang="ru-RU" sz="1600" dirty="0"/>
        </a:p>
      </dgm:t>
    </dgm:pt>
    <dgm:pt modelId="{C4D34256-3A50-403E-A10C-48758CFE38D0}" type="parTrans" cxnId="{7C7E4560-F480-481C-9778-C813B2A902FA}">
      <dgm:prSet/>
      <dgm:spPr/>
      <dgm:t>
        <a:bodyPr/>
        <a:lstStyle/>
        <a:p>
          <a:endParaRPr lang="ru-RU"/>
        </a:p>
      </dgm:t>
    </dgm:pt>
    <dgm:pt modelId="{A1BCEB95-F4E3-4BD5-B4BC-553210C88B34}" type="sibTrans" cxnId="{7C7E4560-F480-481C-9778-C813B2A902FA}">
      <dgm:prSet/>
      <dgm:spPr/>
      <dgm:t>
        <a:bodyPr/>
        <a:lstStyle/>
        <a:p>
          <a:endParaRPr lang="ru-RU"/>
        </a:p>
      </dgm:t>
    </dgm:pt>
    <dgm:pt modelId="{18992DDA-6377-47A1-80F0-DB9A2B8466B0}">
      <dgm:prSet custT="1"/>
      <dgm:spPr/>
      <dgm:t>
        <a:bodyPr/>
        <a:lstStyle/>
        <a:p>
          <a:pPr rtl="0"/>
          <a:r>
            <a:rPr lang="ru-RU" sz="1600" dirty="0" smtClean="0"/>
            <a:t>Читают справочный материал</a:t>
          </a:r>
          <a:endParaRPr lang="ru-RU" sz="1600" dirty="0"/>
        </a:p>
      </dgm:t>
    </dgm:pt>
    <dgm:pt modelId="{C23FEA9F-7239-4E48-9A26-1371BFDEC8BC}" type="parTrans" cxnId="{AE710EC8-D1C0-4EC4-8021-278F5F2CBD72}">
      <dgm:prSet/>
      <dgm:spPr/>
      <dgm:t>
        <a:bodyPr/>
        <a:lstStyle/>
        <a:p>
          <a:endParaRPr lang="ru-RU"/>
        </a:p>
      </dgm:t>
    </dgm:pt>
    <dgm:pt modelId="{D56F8D1D-88FE-4F65-BDC8-0042017B4000}" type="sibTrans" cxnId="{AE710EC8-D1C0-4EC4-8021-278F5F2CBD72}">
      <dgm:prSet/>
      <dgm:spPr/>
      <dgm:t>
        <a:bodyPr/>
        <a:lstStyle/>
        <a:p>
          <a:endParaRPr lang="ru-RU"/>
        </a:p>
      </dgm:t>
    </dgm:pt>
    <dgm:pt modelId="{060553E0-4C90-4F04-83C2-CF5D2270D7AA}">
      <dgm:prSet custT="1"/>
      <dgm:spPr/>
      <dgm:t>
        <a:bodyPr/>
        <a:lstStyle/>
        <a:p>
          <a:pPr rtl="0"/>
          <a:r>
            <a:rPr lang="ru-RU" sz="1600" dirty="0" smtClean="0"/>
            <a:t>Объясняют постановку знаков препинания</a:t>
          </a:r>
          <a:endParaRPr lang="ru-RU" sz="1600" dirty="0"/>
        </a:p>
      </dgm:t>
    </dgm:pt>
    <dgm:pt modelId="{7F78CD07-8E2F-4178-9346-CF334E862722}" type="parTrans" cxnId="{B45B30C0-E9C2-407E-A135-9B34DB6C6837}">
      <dgm:prSet/>
      <dgm:spPr/>
    </dgm:pt>
    <dgm:pt modelId="{C5347F94-5ED9-4070-938E-B399E1F0552B}" type="sibTrans" cxnId="{B45B30C0-E9C2-407E-A135-9B34DB6C6837}">
      <dgm:prSet/>
      <dgm:spPr/>
    </dgm:pt>
    <dgm:pt modelId="{5665CD1A-A9B0-4474-BB57-85099465B5FC}">
      <dgm:prSet custT="1"/>
      <dgm:spPr/>
      <dgm:t>
        <a:bodyPr/>
        <a:lstStyle/>
        <a:p>
          <a:pPr rtl="0"/>
          <a:r>
            <a:rPr lang="ru-RU" sz="1600" dirty="0" smtClean="0"/>
            <a:t>Опрос по материалу, изученному на прошлых уроках</a:t>
          </a:r>
          <a:endParaRPr lang="ru-RU" sz="1600" dirty="0"/>
        </a:p>
      </dgm:t>
    </dgm:pt>
    <dgm:pt modelId="{A43F6693-2993-4D2C-9C55-9B89A03818F5}" type="parTrans" cxnId="{49865A0F-821D-46EF-91BF-2460797C6363}">
      <dgm:prSet/>
      <dgm:spPr/>
    </dgm:pt>
    <dgm:pt modelId="{4F8E3E1A-B6D6-41B1-B7FD-797B34945318}" type="sibTrans" cxnId="{49865A0F-821D-46EF-91BF-2460797C6363}">
      <dgm:prSet/>
      <dgm:spPr/>
    </dgm:pt>
    <dgm:pt modelId="{AD69E4AD-17EB-479B-A9B5-5ECC3D4EC668}">
      <dgm:prSet custT="1"/>
      <dgm:spPr/>
      <dgm:t>
        <a:bodyPr/>
        <a:lstStyle/>
        <a:p>
          <a:pPr rtl="0"/>
          <a:endParaRPr lang="ru-RU" sz="1600" dirty="0"/>
        </a:p>
      </dgm:t>
    </dgm:pt>
    <dgm:pt modelId="{550AEC05-EE43-49A0-97E6-654ACB72E120}" type="parTrans" cxnId="{8B881CD4-C291-41DC-810B-55B4EB5972FF}">
      <dgm:prSet/>
      <dgm:spPr/>
    </dgm:pt>
    <dgm:pt modelId="{CCCC59EC-97F9-4434-BB9F-743D193FF4AE}" type="sibTrans" cxnId="{8B881CD4-C291-41DC-810B-55B4EB5972FF}">
      <dgm:prSet/>
      <dgm:spPr/>
    </dgm:pt>
    <dgm:pt modelId="{6B46B4E0-52E2-47F9-842D-EE31C9DC7EFD}" type="pres">
      <dgm:prSet presAssocID="{6FFAD20E-6865-497D-AB56-7AF795EA03B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08D33-954F-4F1B-85F0-B0A22DA5DDEC}" type="pres">
      <dgm:prSet presAssocID="{2546FF5D-07FE-4E90-A604-A36B6C559422}" presName="compNode" presStyleCnt="0"/>
      <dgm:spPr/>
    </dgm:pt>
    <dgm:pt modelId="{D32E02D8-AD71-478C-9AEB-92B0A94922F3}" type="pres">
      <dgm:prSet presAssocID="{2546FF5D-07FE-4E90-A604-A36B6C559422}" presName="childRect" presStyleLbl="bgAcc1" presStyleIdx="0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4932F-0907-4361-A7A8-5489B6C23475}" type="pres">
      <dgm:prSet presAssocID="{2546FF5D-07FE-4E90-A604-A36B6C5594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3FEA8-D7FE-4F97-8B24-FE13E2D774A3}" type="pres">
      <dgm:prSet presAssocID="{2546FF5D-07FE-4E90-A604-A36B6C559422}" presName="parentRect" presStyleLbl="alignNode1" presStyleIdx="0" presStyleCnt="6" custLinFactNeighborX="-231" custLinFactNeighborY="89226"/>
      <dgm:spPr/>
      <dgm:t>
        <a:bodyPr/>
        <a:lstStyle/>
        <a:p>
          <a:endParaRPr lang="ru-RU"/>
        </a:p>
      </dgm:t>
    </dgm:pt>
    <dgm:pt modelId="{E296BF92-F975-4E86-8C58-28AF2922979D}" type="pres">
      <dgm:prSet presAssocID="{2546FF5D-07FE-4E90-A604-A36B6C559422}" presName="adorn" presStyleLbl="fgAccFollowNode1" presStyleIdx="0" presStyleCnt="6" custLinFactNeighborX="-661" custLinFactNeighborY="840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0B9547-2BAC-4DE9-AF00-6605D7E0B338}" type="pres">
      <dgm:prSet presAssocID="{526C4DB7-B800-4186-ACC6-A3A6F27530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92C9FB-BF12-46D6-B6FB-EAC9ED57B555}" type="pres">
      <dgm:prSet presAssocID="{B375DDA8-4B19-495D-B1B4-661512035D00}" presName="compNode" presStyleCnt="0"/>
      <dgm:spPr/>
    </dgm:pt>
    <dgm:pt modelId="{92CA5E12-A6E0-434E-A791-F9B3AAD12CC9}" type="pres">
      <dgm:prSet presAssocID="{B375DDA8-4B19-495D-B1B4-661512035D00}" presName="childRect" presStyleLbl="bgAcc1" presStyleIdx="1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DB9E4-C3DB-4E37-A8C1-C178EADF05B0}" type="pres">
      <dgm:prSet presAssocID="{B375DDA8-4B19-495D-B1B4-661512035D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A500D-7035-4AFB-A00A-947E8FF56834}" type="pres">
      <dgm:prSet presAssocID="{B375DDA8-4B19-495D-B1B4-661512035D00}" presName="parentRect" presStyleLbl="alignNode1" presStyleIdx="1" presStyleCnt="6" custLinFactNeighborX="-231" custLinFactNeighborY="91643"/>
      <dgm:spPr/>
      <dgm:t>
        <a:bodyPr/>
        <a:lstStyle/>
        <a:p>
          <a:endParaRPr lang="ru-RU"/>
        </a:p>
      </dgm:t>
    </dgm:pt>
    <dgm:pt modelId="{889C4A10-54E0-468A-A417-4D836C107F82}" type="pres">
      <dgm:prSet presAssocID="{B375DDA8-4B19-495D-B1B4-661512035D00}" presName="adorn" presStyleLbl="fgAccFollowNode1" presStyleIdx="1" presStyleCnt="6" custLinFactNeighborX="-661" custLinFactNeighborY="840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801DA0-791B-478B-B147-1F0682F77CD9}" type="pres">
      <dgm:prSet presAssocID="{7E8EFB3C-764A-4481-842F-B11BDEE397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F1C8E6-683E-4B11-A274-23ADD9E7913B}" type="pres">
      <dgm:prSet presAssocID="{0C0923CB-DBFF-4575-96F2-1D5387DF9FD2}" presName="compNode" presStyleCnt="0"/>
      <dgm:spPr/>
    </dgm:pt>
    <dgm:pt modelId="{7365068E-6E86-4794-AD04-B6376CCAEEAC}" type="pres">
      <dgm:prSet presAssocID="{0C0923CB-DBFF-4575-96F2-1D5387DF9FD2}" presName="childRect" presStyleLbl="bgAcc1" presStyleIdx="2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B2142-90ED-4065-B864-84DD559F2BAA}" type="pres">
      <dgm:prSet presAssocID="{0C0923CB-DBFF-4575-96F2-1D5387DF9F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25A93-2BA4-46D3-8F88-3B09D8032805}" type="pres">
      <dgm:prSet presAssocID="{0C0923CB-DBFF-4575-96F2-1D5387DF9FD2}" presName="parentRect" presStyleLbl="alignNode1" presStyleIdx="2" presStyleCnt="6" custLinFactNeighborX="-231" custLinFactNeighborY="91643"/>
      <dgm:spPr/>
      <dgm:t>
        <a:bodyPr/>
        <a:lstStyle/>
        <a:p>
          <a:endParaRPr lang="ru-RU"/>
        </a:p>
      </dgm:t>
    </dgm:pt>
    <dgm:pt modelId="{09C4D467-9F63-46DB-963A-876BC2CCD36E}" type="pres">
      <dgm:prSet presAssocID="{0C0923CB-DBFF-4575-96F2-1D5387DF9FD2}" presName="adorn" presStyleLbl="fgAccFollowNode1" presStyleIdx="2" presStyleCnt="6" custLinFactNeighborX="-661" custLinFactNeighborY="840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0579EB-CC23-4CD0-9067-C39349F69C3A}" type="pres">
      <dgm:prSet presAssocID="{51ECB1F2-EAE7-4D23-BCEB-5FFB02F0A1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4DC448-80EB-41F7-AD35-379544DDF9D7}" type="pres">
      <dgm:prSet presAssocID="{40AB1032-15AD-41E4-86EF-EE2CD83483B8}" presName="compNode" presStyleCnt="0"/>
      <dgm:spPr/>
    </dgm:pt>
    <dgm:pt modelId="{57590966-D4DB-4302-B18A-E2F188E225EB}" type="pres">
      <dgm:prSet presAssocID="{40AB1032-15AD-41E4-86EF-EE2CD83483B8}" presName="childRect" presStyleLbl="bgAcc1" presStyleIdx="3" presStyleCnt="6" custScaleY="57713" custLinFactNeighborY="2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F619D-695D-4AD4-B995-B5A4EE8EE5E3}" type="pres">
      <dgm:prSet presAssocID="{40AB1032-15AD-41E4-86EF-EE2CD83483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1DBE2-6B4F-4D78-AE8B-9DED7D238DA0}" type="pres">
      <dgm:prSet presAssocID="{40AB1032-15AD-41E4-86EF-EE2CD83483B8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35C1E6B9-9F05-4E87-BFA7-CE0C818AF763}" type="pres">
      <dgm:prSet presAssocID="{40AB1032-15AD-41E4-86EF-EE2CD83483B8}" presName="adorn" presStyleLbl="fgAccFollowNode1" presStyleIdx="3" presStyleCnt="6" custLinFactNeighborY="1948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30D3DE-5CF4-4714-A482-6DC9CF2F555B}" type="pres">
      <dgm:prSet presAssocID="{1242837D-8D6B-4790-AD8D-AFC4C5A01F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87A41AD-60C5-4669-83D0-7FFC7E39FC98}" type="pres">
      <dgm:prSet presAssocID="{0F47F691-C003-41C8-8B99-31F059EC8F4B}" presName="compNode" presStyleCnt="0"/>
      <dgm:spPr/>
    </dgm:pt>
    <dgm:pt modelId="{498F2879-3CFC-4A9F-9ECC-8111EDB38C73}" type="pres">
      <dgm:prSet presAssocID="{0F47F691-C003-41C8-8B99-31F059EC8F4B}" presName="childRect" presStyleLbl="bgAcc1" presStyleIdx="4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008D8-EC09-48B7-8BF7-9ACE8AF4EAFB}" type="pres">
      <dgm:prSet presAssocID="{0F47F691-C003-41C8-8B99-31F059EC8F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58A37-D170-4679-A688-F33E6EAA44D7}" type="pres">
      <dgm:prSet presAssocID="{0F47F691-C003-41C8-8B99-31F059EC8F4B}" presName="parentRect" presStyleLbl="alignNode1" presStyleIdx="4" presStyleCnt="6" custLinFactNeighborY="4557"/>
      <dgm:spPr/>
      <dgm:t>
        <a:bodyPr/>
        <a:lstStyle/>
        <a:p>
          <a:endParaRPr lang="ru-RU"/>
        </a:p>
      </dgm:t>
    </dgm:pt>
    <dgm:pt modelId="{6D5DFECA-E5A6-47E0-B103-41D4E8CC6BEE}" type="pres">
      <dgm:prSet presAssocID="{0F47F691-C003-41C8-8B99-31F059EC8F4B}" presName="adorn" presStyleLbl="fgAccFollowNode1" presStyleIdx="4" presStyleCnt="6" custLinFactNeighborY="62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2FC604-C656-4CC4-A42C-FFB76E885768}" type="pres">
      <dgm:prSet presAssocID="{A341D493-9637-4B2E-8515-866F491D78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93223C-E17F-4E52-A368-1A3DBC2966B4}" type="pres">
      <dgm:prSet presAssocID="{77586014-964A-42F1-BC97-1767C0CEA83C}" presName="compNode" presStyleCnt="0"/>
      <dgm:spPr/>
    </dgm:pt>
    <dgm:pt modelId="{F129CAAA-4BE4-4413-8326-7702E74CCCFA}" type="pres">
      <dgm:prSet presAssocID="{77586014-964A-42F1-BC97-1767C0CEA83C}" presName="childRect" presStyleLbl="bgAcc1" presStyleIdx="5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F5DC6-960C-4169-B2E1-B1FD1329E660}" type="pres">
      <dgm:prSet presAssocID="{77586014-964A-42F1-BC97-1767C0CEA83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3C993-BD02-4FA8-A1A4-334B057D9B65}" type="pres">
      <dgm:prSet presAssocID="{77586014-964A-42F1-BC97-1767C0CEA83C}" presName="parentRect" presStyleLbl="alignNode1" presStyleIdx="5" presStyleCnt="6" custLinFactNeighborY="4557"/>
      <dgm:spPr/>
      <dgm:t>
        <a:bodyPr/>
        <a:lstStyle/>
        <a:p>
          <a:endParaRPr lang="ru-RU"/>
        </a:p>
      </dgm:t>
    </dgm:pt>
    <dgm:pt modelId="{854A1E35-7E24-404F-AC7A-B2EF58F81A65}" type="pres">
      <dgm:prSet presAssocID="{77586014-964A-42F1-BC97-1767C0CEA83C}" presName="adorn" presStyleLbl="fgAccFollowNode1" presStyleIdx="5" presStyleCnt="6" custLinFactNeighborY="62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92EEBE6-55ED-4F66-9315-E7E6E0D1E08D}" type="presOf" srcId="{B375DDA8-4B19-495D-B1B4-661512035D00}" destId="{4F9DB9E4-C3DB-4E37-A8C1-C178EADF05B0}" srcOrd="0" destOrd="0" presId="urn:microsoft.com/office/officeart/2005/8/layout/bList2#3"/>
    <dgm:cxn modelId="{327AE6A4-8ADB-4CC5-AC03-30D75823C35F}" srcId="{6FFAD20E-6865-497D-AB56-7AF795EA03BF}" destId="{0C0923CB-DBFF-4575-96F2-1D5387DF9FD2}" srcOrd="2" destOrd="0" parTransId="{94497460-D925-46B7-AD54-DB8F0ADB3E50}" sibTransId="{51ECB1F2-EAE7-4D23-BCEB-5FFB02F0A1E2}"/>
    <dgm:cxn modelId="{58D29DB2-503E-4ED5-BA5D-AA535F7DB7E0}" type="presOf" srcId="{6FFAD20E-6865-497D-AB56-7AF795EA03BF}" destId="{6B46B4E0-52E2-47F9-842D-EE31C9DC7EFD}" srcOrd="0" destOrd="0" presId="urn:microsoft.com/office/officeart/2005/8/layout/bList2#3"/>
    <dgm:cxn modelId="{D2ADA868-DE4F-4248-9673-EF33E28CD152}" type="presOf" srcId="{0C0923CB-DBFF-4575-96F2-1D5387DF9FD2}" destId="{9A525A93-2BA4-46D3-8F88-3B09D8032805}" srcOrd="1" destOrd="0" presId="urn:microsoft.com/office/officeart/2005/8/layout/bList2#3"/>
    <dgm:cxn modelId="{1AABBF1A-294C-48DC-94A5-4512F38FBD01}" type="presOf" srcId="{0C0923CB-DBFF-4575-96F2-1D5387DF9FD2}" destId="{E94B2142-90ED-4065-B864-84DD559F2BAA}" srcOrd="0" destOrd="0" presId="urn:microsoft.com/office/officeart/2005/8/layout/bList2#3"/>
    <dgm:cxn modelId="{05FADD70-199D-4F3A-A548-87A71C8350B1}" type="presOf" srcId="{2546FF5D-07FE-4E90-A604-A36B6C559422}" destId="{12A3FEA8-D7FE-4F97-8B24-FE13E2D774A3}" srcOrd="1" destOrd="0" presId="urn:microsoft.com/office/officeart/2005/8/layout/bList2#3"/>
    <dgm:cxn modelId="{551B56FC-B525-4A9D-9DC3-9FC4D2520D9A}" type="presOf" srcId="{77586014-964A-42F1-BC97-1767C0CEA83C}" destId="{A3FF5DC6-960C-4169-B2E1-B1FD1329E660}" srcOrd="0" destOrd="0" presId="urn:microsoft.com/office/officeart/2005/8/layout/bList2#3"/>
    <dgm:cxn modelId="{1B88C822-8C1E-4AFB-BE69-DB6B57618906}" type="presOf" srcId="{0F47F691-C003-41C8-8B99-31F059EC8F4B}" destId="{6B058A37-D170-4679-A688-F33E6EAA44D7}" srcOrd="1" destOrd="0" presId="urn:microsoft.com/office/officeart/2005/8/layout/bList2#3"/>
    <dgm:cxn modelId="{49865A0F-821D-46EF-91BF-2460797C6363}" srcId="{B375DDA8-4B19-495D-B1B4-661512035D00}" destId="{5665CD1A-A9B0-4474-BB57-85099465B5FC}" srcOrd="0" destOrd="0" parTransId="{A43F6693-2993-4D2C-9C55-9B89A03818F5}" sibTransId="{4F8E3E1A-B6D6-41B1-B7FD-797B34945318}"/>
    <dgm:cxn modelId="{22E269B4-C7D4-4D44-983C-7C38EAC856AD}" type="presOf" srcId="{126D6A33-D0A8-41D3-9853-4512472C0E84}" destId="{D32E02D8-AD71-478C-9AEB-92B0A94922F3}" srcOrd="0" destOrd="0" presId="urn:microsoft.com/office/officeart/2005/8/layout/bList2#3"/>
    <dgm:cxn modelId="{98A07D9C-FB50-4D84-876E-D5E2371EA445}" srcId="{6FFAD20E-6865-497D-AB56-7AF795EA03BF}" destId="{0F47F691-C003-41C8-8B99-31F059EC8F4B}" srcOrd="4" destOrd="0" parTransId="{4CE5CB5B-F01A-4296-A78E-D03EED4FBDF5}" sibTransId="{A341D493-9637-4B2E-8515-866F491D78E8}"/>
    <dgm:cxn modelId="{8B881CD4-C291-41DC-810B-55B4EB5972FF}" srcId="{B375DDA8-4B19-495D-B1B4-661512035D00}" destId="{AD69E4AD-17EB-479B-A9B5-5ECC3D4EC668}" srcOrd="1" destOrd="0" parTransId="{550AEC05-EE43-49A0-97E6-654ACB72E120}" sibTransId="{CCCC59EC-97F9-4434-BB9F-743D193FF4AE}"/>
    <dgm:cxn modelId="{EA03C092-A9F8-4F4F-9E20-24FD7E9DBEAA}" type="presOf" srcId="{BF547964-B2B9-49A2-BE42-4F5AC1DA9318}" destId="{57590966-D4DB-4302-B18A-E2F188E225EB}" srcOrd="0" destOrd="0" presId="urn:microsoft.com/office/officeart/2005/8/layout/bList2#3"/>
    <dgm:cxn modelId="{C267A5B5-2998-4C42-ACB4-75E500A8F43A}" srcId="{6FFAD20E-6865-497D-AB56-7AF795EA03BF}" destId="{2546FF5D-07FE-4E90-A604-A36B6C559422}" srcOrd="0" destOrd="0" parTransId="{ECFC6A33-6F70-44AB-9D00-3FD4C210F575}" sibTransId="{526C4DB7-B800-4186-ACC6-A3A6F2753067}"/>
    <dgm:cxn modelId="{1EA285B7-6F6F-43B0-AD04-D04E2A715521}" type="presOf" srcId="{40AB1032-15AD-41E4-86EF-EE2CD83483B8}" destId="{E2B1DBE2-6B4F-4D78-AE8B-9DED7D238DA0}" srcOrd="1" destOrd="0" presId="urn:microsoft.com/office/officeart/2005/8/layout/bList2#3"/>
    <dgm:cxn modelId="{1E1998DE-695A-431A-B2F5-AD92A89D3D60}" srcId="{6FFAD20E-6865-497D-AB56-7AF795EA03BF}" destId="{40AB1032-15AD-41E4-86EF-EE2CD83483B8}" srcOrd="3" destOrd="0" parTransId="{E18E7D98-2E65-4E4D-BF83-B6DA3303B2DE}" sibTransId="{1242837D-8D6B-4790-AD8D-AFC4C5A01FA6}"/>
    <dgm:cxn modelId="{48CED260-F1F3-47DC-9FE3-A8A4AEA9DEA4}" srcId="{0F47F691-C003-41C8-8B99-31F059EC8F4B}" destId="{712DBACD-7F14-4879-91CB-FAD4FFE8B455}" srcOrd="0" destOrd="0" parTransId="{E096B25A-5293-4AE5-9D34-5CFCA225BBD7}" sibTransId="{C0315AFC-5F34-48F2-AA4C-B127C80298D4}"/>
    <dgm:cxn modelId="{AFA05D42-4751-4B8F-A76B-EEB9E3744AA2}" type="presOf" srcId="{77586014-964A-42F1-BC97-1767C0CEA83C}" destId="{DDB3C993-BD02-4FA8-A1A4-334B057D9B65}" srcOrd="1" destOrd="0" presId="urn:microsoft.com/office/officeart/2005/8/layout/bList2#3"/>
    <dgm:cxn modelId="{07BFD0DC-A627-4DF7-A024-98EC24343683}" type="presOf" srcId="{7E8EFB3C-764A-4481-842F-B11BDEE39724}" destId="{E9801DA0-791B-478B-B147-1F0682F77CD9}" srcOrd="0" destOrd="0" presId="urn:microsoft.com/office/officeart/2005/8/layout/bList2#3"/>
    <dgm:cxn modelId="{FAC2DB29-10C2-4608-B4BC-B5BF4C7BA1FD}" type="presOf" srcId="{AD69E4AD-17EB-479B-A9B5-5ECC3D4EC668}" destId="{92CA5E12-A6E0-434E-A791-F9B3AAD12CC9}" srcOrd="0" destOrd="1" presId="urn:microsoft.com/office/officeart/2005/8/layout/bList2#3"/>
    <dgm:cxn modelId="{C139CACB-A005-44D7-9748-5621397CD243}" type="presOf" srcId="{1242837D-8D6B-4790-AD8D-AFC4C5A01FA6}" destId="{9D30D3DE-5CF4-4714-A482-6DC9CF2F555B}" srcOrd="0" destOrd="0" presId="urn:microsoft.com/office/officeart/2005/8/layout/bList2#3"/>
    <dgm:cxn modelId="{7BE7F626-C567-44F7-97FB-1079EC84825E}" srcId="{0C0923CB-DBFF-4575-96F2-1D5387DF9FD2}" destId="{1812A77F-789D-4D07-97E6-FB93FFD50853}" srcOrd="0" destOrd="0" parTransId="{E83BAA9C-2870-4F67-B192-BA785134AAAD}" sibTransId="{7E6C762E-B90B-4D64-9D41-5CB03A3A341E}"/>
    <dgm:cxn modelId="{AE710EC8-D1C0-4EC4-8021-278F5F2CBD72}" srcId="{0C0923CB-DBFF-4575-96F2-1D5387DF9FD2}" destId="{18992DDA-6377-47A1-80F0-DB9A2B8466B0}" srcOrd="2" destOrd="0" parTransId="{C23FEA9F-7239-4E48-9A26-1371BFDEC8BC}" sibTransId="{D56F8D1D-88FE-4F65-BDC8-0042017B4000}"/>
    <dgm:cxn modelId="{67C956C6-D88D-47CE-8D1A-EC781CAAB614}" type="presOf" srcId="{5665CD1A-A9B0-4474-BB57-85099465B5FC}" destId="{92CA5E12-A6E0-434E-A791-F9B3AAD12CC9}" srcOrd="0" destOrd="0" presId="urn:microsoft.com/office/officeart/2005/8/layout/bList2#3"/>
    <dgm:cxn modelId="{57494E29-3734-411B-9AEA-376B699F85F1}" type="presOf" srcId="{712DBACD-7F14-4879-91CB-FAD4FFE8B455}" destId="{498F2879-3CFC-4A9F-9ECC-8111EDB38C73}" srcOrd="0" destOrd="0" presId="urn:microsoft.com/office/officeart/2005/8/layout/bList2#3"/>
    <dgm:cxn modelId="{FED31512-F944-45F0-8124-DAA357E55E30}" srcId="{2546FF5D-07FE-4E90-A604-A36B6C559422}" destId="{126D6A33-D0A8-41D3-9853-4512472C0E84}" srcOrd="0" destOrd="0" parTransId="{E618C37C-6CA2-4F2C-BA97-453B589F8C8E}" sibTransId="{6AAA210A-4B7E-405F-812F-58C5FEB128E4}"/>
    <dgm:cxn modelId="{1AE2B366-73EA-495A-94B2-63B6E078A388}" srcId="{40AB1032-15AD-41E4-86EF-EE2CD83483B8}" destId="{BF547964-B2B9-49A2-BE42-4F5AC1DA9318}" srcOrd="0" destOrd="0" parTransId="{6411495F-E446-40F5-AFB9-9A2B8D07F647}" sibTransId="{06E4896E-8389-43C9-94B0-BC8529DC74C2}"/>
    <dgm:cxn modelId="{57BEE7AB-95FC-498A-9658-88ED27A00B90}" type="presOf" srcId="{18992DDA-6377-47A1-80F0-DB9A2B8466B0}" destId="{7365068E-6E86-4794-AD04-B6376CCAEEAC}" srcOrd="0" destOrd="2" presId="urn:microsoft.com/office/officeart/2005/8/layout/bList2#3"/>
    <dgm:cxn modelId="{A491819E-E30E-4DCE-8143-2A46F1442236}" type="presOf" srcId="{3AAD9ABA-0583-4D4C-B8B3-B6FB96E42017}" destId="{F129CAAA-4BE4-4413-8326-7702E74CCCFA}" srcOrd="0" destOrd="0" presId="urn:microsoft.com/office/officeart/2005/8/layout/bList2#3"/>
    <dgm:cxn modelId="{655E9DFB-7424-4DBF-A621-3A133FD2BFDE}" srcId="{6FFAD20E-6865-497D-AB56-7AF795EA03BF}" destId="{B375DDA8-4B19-495D-B1B4-661512035D00}" srcOrd="1" destOrd="0" parTransId="{FAF0CD01-1F77-4D50-8667-A7515BD0ACD8}" sibTransId="{7E8EFB3C-764A-4481-842F-B11BDEE39724}"/>
    <dgm:cxn modelId="{7C7E4560-F480-481C-9778-C813B2A902FA}" srcId="{77586014-964A-42F1-BC97-1767C0CEA83C}" destId="{3AAD9ABA-0583-4D4C-B8B3-B6FB96E42017}" srcOrd="0" destOrd="0" parTransId="{C4D34256-3A50-403E-A10C-48758CFE38D0}" sibTransId="{A1BCEB95-F4E3-4BD5-B4BC-553210C88B34}"/>
    <dgm:cxn modelId="{BFB252BC-9F1C-424B-BFA6-7CEC52B631B3}" type="presOf" srcId="{526C4DB7-B800-4186-ACC6-A3A6F2753067}" destId="{290B9547-2BAC-4DE9-AF00-6605D7E0B338}" srcOrd="0" destOrd="0" presId="urn:microsoft.com/office/officeart/2005/8/layout/bList2#3"/>
    <dgm:cxn modelId="{A54B85AD-2606-45C6-9A41-6A5EE9926994}" type="presOf" srcId="{A341D493-9637-4B2E-8515-866F491D78E8}" destId="{6B2FC604-C656-4CC4-A42C-FFB76E885768}" srcOrd="0" destOrd="0" presId="urn:microsoft.com/office/officeart/2005/8/layout/bList2#3"/>
    <dgm:cxn modelId="{152394E1-7B6A-42D8-80E2-F6CCD0741ECA}" type="presOf" srcId="{51ECB1F2-EAE7-4D23-BCEB-5FFB02F0A1E2}" destId="{6C0579EB-CC23-4CD0-9067-C39349F69C3A}" srcOrd="0" destOrd="0" presId="urn:microsoft.com/office/officeart/2005/8/layout/bList2#3"/>
    <dgm:cxn modelId="{888DBFC7-1B11-438A-8F71-6FEC3689474E}" type="presOf" srcId="{40AB1032-15AD-41E4-86EF-EE2CD83483B8}" destId="{3D7F619D-695D-4AD4-B995-B5A4EE8EE5E3}" srcOrd="0" destOrd="0" presId="urn:microsoft.com/office/officeart/2005/8/layout/bList2#3"/>
    <dgm:cxn modelId="{0B011413-F6CF-469F-B343-6A86632A3C30}" type="presOf" srcId="{B375DDA8-4B19-495D-B1B4-661512035D00}" destId="{A6DA500D-7035-4AFB-A00A-947E8FF56834}" srcOrd="1" destOrd="0" presId="urn:microsoft.com/office/officeart/2005/8/layout/bList2#3"/>
    <dgm:cxn modelId="{146A7BB7-F8F1-492F-8F03-0AE4A8250AA8}" type="presOf" srcId="{1812A77F-789D-4D07-97E6-FB93FFD50853}" destId="{7365068E-6E86-4794-AD04-B6376CCAEEAC}" srcOrd="0" destOrd="0" presId="urn:microsoft.com/office/officeart/2005/8/layout/bList2#3"/>
    <dgm:cxn modelId="{1DC6D31C-AF48-4774-B94F-F3E198C283D4}" type="presOf" srcId="{060553E0-4C90-4F04-83C2-CF5D2270D7AA}" destId="{7365068E-6E86-4794-AD04-B6376CCAEEAC}" srcOrd="0" destOrd="1" presId="urn:microsoft.com/office/officeart/2005/8/layout/bList2#3"/>
    <dgm:cxn modelId="{4D9AADF6-3256-44A2-9D9E-6A683E5A0F49}" type="presOf" srcId="{2546FF5D-07FE-4E90-A604-A36B6C559422}" destId="{A504932F-0907-4361-A7A8-5489B6C23475}" srcOrd="0" destOrd="0" presId="urn:microsoft.com/office/officeart/2005/8/layout/bList2#3"/>
    <dgm:cxn modelId="{BEE05171-7188-49BF-A9D5-14C0E1C4C769}" type="presOf" srcId="{0F47F691-C003-41C8-8B99-31F059EC8F4B}" destId="{A31008D8-EC09-48B7-8BF7-9ACE8AF4EAFB}" srcOrd="0" destOrd="0" presId="urn:microsoft.com/office/officeart/2005/8/layout/bList2#3"/>
    <dgm:cxn modelId="{B45B30C0-E9C2-407E-A135-9B34DB6C6837}" srcId="{0C0923CB-DBFF-4575-96F2-1D5387DF9FD2}" destId="{060553E0-4C90-4F04-83C2-CF5D2270D7AA}" srcOrd="1" destOrd="0" parTransId="{7F78CD07-8E2F-4178-9346-CF334E862722}" sibTransId="{C5347F94-5ED9-4070-938E-B399E1F0552B}"/>
    <dgm:cxn modelId="{7C738FA3-4809-4C63-BD97-315D97964D81}" srcId="{6FFAD20E-6865-497D-AB56-7AF795EA03BF}" destId="{77586014-964A-42F1-BC97-1767C0CEA83C}" srcOrd="5" destOrd="0" parTransId="{F9B2D0E8-BD4E-4664-8F52-608782D7530A}" sibTransId="{52242E4E-DF42-43EE-B1BE-7BE3B74D745A}"/>
    <dgm:cxn modelId="{5FD5E593-ADB9-4DBE-A221-4CBE5419B724}" type="presParOf" srcId="{6B46B4E0-52E2-47F9-842D-EE31C9DC7EFD}" destId="{2D708D33-954F-4F1B-85F0-B0A22DA5DDEC}" srcOrd="0" destOrd="0" presId="urn:microsoft.com/office/officeart/2005/8/layout/bList2#3"/>
    <dgm:cxn modelId="{810E1F19-F699-43F1-A03E-F8F0A116D594}" type="presParOf" srcId="{2D708D33-954F-4F1B-85F0-B0A22DA5DDEC}" destId="{D32E02D8-AD71-478C-9AEB-92B0A94922F3}" srcOrd="0" destOrd="0" presId="urn:microsoft.com/office/officeart/2005/8/layout/bList2#3"/>
    <dgm:cxn modelId="{CAA31706-0822-4CB5-953A-A1A715A5570F}" type="presParOf" srcId="{2D708D33-954F-4F1B-85F0-B0A22DA5DDEC}" destId="{A504932F-0907-4361-A7A8-5489B6C23475}" srcOrd="1" destOrd="0" presId="urn:microsoft.com/office/officeart/2005/8/layout/bList2#3"/>
    <dgm:cxn modelId="{1A0B1427-76BB-403F-BCB6-A1CE2D8DCBAB}" type="presParOf" srcId="{2D708D33-954F-4F1B-85F0-B0A22DA5DDEC}" destId="{12A3FEA8-D7FE-4F97-8B24-FE13E2D774A3}" srcOrd="2" destOrd="0" presId="urn:microsoft.com/office/officeart/2005/8/layout/bList2#3"/>
    <dgm:cxn modelId="{9F615CF8-DFA8-428A-AA24-A816547E73D5}" type="presParOf" srcId="{2D708D33-954F-4F1B-85F0-B0A22DA5DDEC}" destId="{E296BF92-F975-4E86-8C58-28AF2922979D}" srcOrd="3" destOrd="0" presId="urn:microsoft.com/office/officeart/2005/8/layout/bList2#3"/>
    <dgm:cxn modelId="{CB439515-A7E2-4D59-A43D-B43282EFD6D2}" type="presParOf" srcId="{6B46B4E0-52E2-47F9-842D-EE31C9DC7EFD}" destId="{290B9547-2BAC-4DE9-AF00-6605D7E0B338}" srcOrd="1" destOrd="0" presId="urn:microsoft.com/office/officeart/2005/8/layout/bList2#3"/>
    <dgm:cxn modelId="{C2AA56E4-52BA-4523-BD9D-27A1B42D793A}" type="presParOf" srcId="{6B46B4E0-52E2-47F9-842D-EE31C9DC7EFD}" destId="{F192C9FB-BF12-46D6-B6FB-EAC9ED57B555}" srcOrd="2" destOrd="0" presId="urn:microsoft.com/office/officeart/2005/8/layout/bList2#3"/>
    <dgm:cxn modelId="{67C75C75-D7FF-4EE4-9C56-0FEA40C33202}" type="presParOf" srcId="{F192C9FB-BF12-46D6-B6FB-EAC9ED57B555}" destId="{92CA5E12-A6E0-434E-A791-F9B3AAD12CC9}" srcOrd="0" destOrd="0" presId="urn:microsoft.com/office/officeart/2005/8/layout/bList2#3"/>
    <dgm:cxn modelId="{AB882B2D-0D66-4802-87D7-A3F174082CA9}" type="presParOf" srcId="{F192C9FB-BF12-46D6-B6FB-EAC9ED57B555}" destId="{4F9DB9E4-C3DB-4E37-A8C1-C178EADF05B0}" srcOrd="1" destOrd="0" presId="urn:microsoft.com/office/officeart/2005/8/layout/bList2#3"/>
    <dgm:cxn modelId="{CA07A2C9-49F0-42F5-9748-8C34C6DD20A7}" type="presParOf" srcId="{F192C9FB-BF12-46D6-B6FB-EAC9ED57B555}" destId="{A6DA500D-7035-4AFB-A00A-947E8FF56834}" srcOrd="2" destOrd="0" presId="urn:microsoft.com/office/officeart/2005/8/layout/bList2#3"/>
    <dgm:cxn modelId="{3D51B52B-0734-4959-B02D-328D77A0D2E8}" type="presParOf" srcId="{F192C9FB-BF12-46D6-B6FB-EAC9ED57B555}" destId="{889C4A10-54E0-468A-A417-4D836C107F82}" srcOrd="3" destOrd="0" presId="urn:microsoft.com/office/officeart/2005/8/layout/bList2#3"/>
    <dgm:cxn modelId="{FEA2AC43-56BE-4DA9-9FAC-E30CAD47C5DF}" type="presParOf" srcId="{6B46B4E0-52E2-47F9-842D-EE31C9DC7EFD}" destId="{E9801DA0-791B-478B-B147-1F0682F77CD9}" srcOrd="3" destOrd="0" presId="urn:microsoft.com/office/officeart/2005/8/layout/bList2#3"/>
    <dgm:cxn modelId="{DF5AF706-77E1-4632-A65A-24FE64149439}" type="presParOf" srcId="{6B46B4E0-52E2-47F9-842D-EE31C9DC7EFD}" destId="{1EF1C8E6-683E-4B11-A274-23ADD9E7913B}" srcOrd="4" destOrd="0" presId="urn:microsoft.com/office/officeart/2005/8/layout/bList2#3"/>
    <dgm:cxn modelId="{734B044A-C84C-4593-901A-8BB528350B1B}" type="presParOf" srcId="{1EF1C8E6-683E-4B11-A274-23ADD9E7913B}" destId="{7365068E-6E86-4794-AD04-B6376CCAEEAC}" srcOrd="0" destOrd="0" presId="urn:microsoft.com/office/officeart/2005/8/layout/bList2#3"/>
    <dgm:cxn modelId="{1A6C4640-E8A2-4CC9-A3DC-7807726722E5}" type="presParOf" srcId="{1EF1C8E6-683E-4B11-A274-23ADD9E7913B}" destId="{E94B2142-90ED-4065-B864-84DD559F2BAA}" srcOrd="1" destOrd="0" presId="urn:microsoft.com/office/officeart/2005/8/layout/bList2#3"/>
    <dgm:cxn modelId="{B803372A-8D0F-4D2E-96C4-D80CB3F112CA}" type="presParOf" srcId="{1EF1C8E6-683E-4B11-A274-23ADD9E7913B}" destId="{9A525A93-2BA4-46D3-8F88-3B09D8032805}" srcOrd="2" destOrd="0" presId="urn:microsoft.com/office/officeart/2005/8/layout/bList2#3"/>
    <dgm:cxn modelId="{2D8AE38F-5CC2-471D-B158-DCABF26ABE56}" type="presParOf" srcId="{1EF1C8E6-683E-4B11-A274-23ADD9E7913B}" destId="{09C4D467-9F63-46DB-963A-876BC2CCD36E}" srcOrd="3" destOrd="0" presId="urn:microsoft.com/office/officeart/2005/8/layout/bList2#3"/>
    <dgm:cxn modelId="{CD25C4E6-6B51-4BF1-AD33-78396143B240}" type="presParOf" srcId="{6B46B4E0-52E2-47F9-842D-EE31C9DC7EFD}" destId="{6C0579EB-CC23-4CD0-9067-C39349F69C3A}" srcOrd="5" destOrd="0" presId="urn:microsoft.com/office/officeart/2005/8/layout/bList2#3"/>
    <dgm:cxn modelId="{FCC495C1-0CF2-478C-85BB-2127813E2351}" type="presParOf" srcId="{6B46B4E0-52E2-47F9-842D-EE31C9DC7EFD}" destId="{534DC448-80EB-41F7-AD35-379544DDF9D7}" srcOrd="6" destOrd="0" presId="urn:microsoft.com/office/officeart/2005/8/layout/bList2#3"/>
    <dgm:cxn modelId="{15444D5A-DD71-4E50-94AF-858F13564BD7}" type="presParOf" srcId="{534DC448-80EB-41F7-AD35-379544DDF9D7}" destId="{57590966-D4DB-4302-B18A-E2F188E225EB}" srcOrd="0" destOrd="0" presId="urn:microsoft.com/office/officeart/2005/8/layout/bList2#3"/>
    <dgm:cxn modelId="{3EC83CA5-E67D-4FEB-B067-8AF5DDD14C4F}" type="presParOf" srcId="{534DC448-80EB-41F7-AD35-379544DDF9D7}" destId="{3D7F619D-695D-4AD4-B995-B5A4EE8EE5E3}" srcOrd="1" destOrd="0" presId="urn:microsoft.com/office/officeart/2005/8/layout/bList2#3"/>
    <dgm:cxn modelId="{E44373A5-1DA4-417F-BB72-6A8779F29616}" type="presParOf" srcId="{534DC448-80EB-41F7-AD35-379544DDF9D7}" destId="{E2B1DBE2-6B4F-4D78-AE8B-9DED7D238DA0}" srcOrd="2" destOrd="0" presId="urn:microsoft.com/office/officeart/2005/8/layout/bList2#3"/>
    <dgm:cxn modelId="{D4FA3176-6CA3-49FA-AF7A-08F374E2D1B1}" type="presParOf" srcId="{534DC448-80EB-41F7-AD35-379544DDF9D7}" destId="{35C1E6B9-9F05-4E87-BFA7-CE0C818AF763}" srcOrd="3" destOrd="0" presId="urn:microsoft.com/office/officeart/2005/8/layout/bList2#3"/>
    <dgm:cxn modelId="{A3A37C50-81EC-435F-A66E-054CC974BED1}" type="presParOf" srcId="{6B46B4E0-52E2-47F9-842D-EE31C9DC7EFD}" destId="{9D30D3DE-5CF4-4714-A482-6DC9CF2F555B}" srcOrd="7" destOrd="0" presId="urn:microsoft.com/office/officeart/2005/8/layout/bList2#3"/>
    <dgm:cxn modelId="{18DC58C5-7B75-4863-9CF9-F868412F7030}" type="presParOf" srcId="{6B46B4E0-52E2-47F9-842D-EE31C9DC7EFD}" destId="{F87A41AD-60C5-4669-83D0-7FFC7E39FC98}" srcOrd="8" destOrd="0" presId="urn:microsoft.com/office/officeart/2005/8/layout/bList2#3"/>
    <dgm:cxn modelId="{1ED0F177-526E-43C1-A9DC-C2D72D798674}" type="presParOf" srcId="{F87A41AD-60C5-4669-83D0-7FFC7E39FC98}" destId="{498F2879-3CFC-4A9F-9ECC-8111EDB38C73}" srcOrd="0" destOrd="0" presId="urn:microsoft.com/office/officeart/2005/8/layout/bList2#3"/>
    <dgm:cxn modelId="{9561294D-36D6-4BB9-9653-3A4AD36900A3}" type="presParOf" srcId="{F87A41AD-60C5-4669-83D0-7FFC7E39FC98}" destId="{A31008D8-EC09-48B7-8BF7-9ACE8AF4EAFB}" srcOrd="1" destOrd="0" presId="urn:microsoft.com/office/officeart/2005/8/layout/bList2#3"/>
    <dgm:cxn modelId="{C4E02535-33E2-4BEB-95A3-4A9478E30FCC}" type="presParOf" srcId="{F87A41AD-60C5-4669-83D0-7FFC7E39FC98}" destId="{6B058A37-D170-4679-A688-F33E6EAA44D7}" srcOrd="2" destOrd="0" presId="urn:microsoft.com/office/officeart/2005/8/layout/bList2#3"/>
    <dgm:cxn modelId="{A971F488-172F-4172-97EE-96BD1CCA9A1A}" type="presParOf" srcId="{F87A41AD-60C5-4669-83D0-7FFC7E39FC98}" destId="{6D5DFECA-E5A6-47E0-B103-41D4E8CC6BEE}" srcOrd="3" destOrd="0" presId="urn:microsoft.com/office/officeart/2005/8/layout/bList2#3"/>
    <dgm:cxn modelId="{9C5D5645-475F-4F14-8A51-B6B42BF05565}" type="presParOf" srcId="{6B46B4E0-52E2-47F9-842D-EE31C9DC7EFD}" destId="{6B2FC604-C656-4CC4-A42C-FFB76E885768}" srcOrd="9" destOrd="0" presId="urn:microsoft.com/office/officeart/2005/8/layout/bList2#3"/>
    <dgm:cxn modelId="{ED086675-6F43-409B-BFD2-605F2F32D7F8}" type="presParOf" srcId="{6B46B4E0-52E2-47F9-842D-EE31C9DC7EFD}" destId="{7693223C-E17F-4E52-A368-1A3DBC2966B4}" srcOrd="10" destOrd="0" presId="urn:microsoft.com/office/officeart/2005/8/layout/bList2#3"/>
    <dgm:cxn modelId="{DB45F488-5478-4C99-A009-A0A487663B62}" type="presParOf" srcId="{7693223C-E17F-4E52-A368-1A3DBC2966B4}" destId="{F129CAAA-4BE4-4413-8326-7702E74CCCFA}" srcOrd="0" destOrd="0" presId="urn:microsoft.com/office/officeart/2005/8/layout/bList2#3"/>
    <dgm:cxn modelId="{9A97496D-664F-4109-9DEB-24844203C198}" type="presParOf" srcId="{7693223C-E17F-4E52-A368-1A3DBC2966B4}" destId="{A3FF5DC6-960C-4169-B2E1-B1FD1329E660}" srcOrd="1" destOrd="0" presId="urn:microsoft.com/office/officeart/2005/8/layout/bList2#3"/>
    <dgm:cxn modelId="{94AA4BFF-2794-4A86-9C26-64983E26A843}" type="presParOf" srcId="{7693223C-E17F-4E52-A368-1A3DBC2966B4}" destId="{DDB3C993-BD02-4FA8-A1A4-334B057D9B65}" srcOrd="2" destOrd="0" presId="urn:microsoft.com/office/officeart/2005/8/layout/bList2#3"/>
    <dgm:cxn modelId="{50F07FFA-ED28-4B80-98E5-92D0F93AE041}" type="presParOf" srcId="{7693223C-E17F-4E52-A368-1A3DBC2966B4}" destId="{854A1E35-7E24-404F-AC7A-B2EF58F81A65}" srcOrd="3" destOrd="0" presId="urn:microsoft.com/office/officeart/2005/8/layout/bList2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FAD20E-6865-497D-AB56-7AF795EA03BF}" type="doc">
      <dgm:prSet loTypeId="urn:microsoft.com/office/officeart/2005/8/layout/bList2#4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46FF5D-07FE-4E90-A604-A36B6C55942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Задачи</a:t>
          </a:r>
          <a:endParaRPr lang="ru-RU" sz="1800" b="1" dirty="0">
            <a:solidFill>
              <a:schemeClr val="tx1"/>
            </a:solidFill>
          </a:endParaRPr>
        </a:p>
      </dgm:t>
    </dgm:pt>
    <dgm:pt modelId="{ECFC6A33-6F70-44AB-9D00-3FD4C210F575}" type="parTrans" cxnId="{C267A5B5-2998-4C42-ACB4-75E500A8F43A}">
      <dgm:prSet/>
      <dgm:spPr/>
      <dgm:t>
        <a:bodyPr/>
        <a:lstStyle/>
        <a:p>
          <a:endParaRPr lang="ru-RU"/>
        </a:p>
      </dgm:t>
    </dgm:pt>
    <dgm:pt modelId="{526C4DB7-B800-4186-ACC6-A3A6F2753067}" type="sibTrans" cxnId="{C267A5B5-2998-4C42-ACB4-75E500A8F43A}">
      <dgm:prSet/>
      <dgm:spPr/>
      <dgm:t>
        <a:bodyPr/>
        <a:lstStyle/>
        <a:p>
          <a:endParaRPr lang="ru-RU"/>
        </a:p>
      </dgm:t>
    </dgm:pt>
    <dgm:pt modelId="{126D6A33-D0A8-41D3-9853-4512472C0E84}">
      <dgm:prSet custT="1"/>
      <dgm:spPr/>
      <dgm:t>
        <a:bodyPr/>
        <a:lstStyle/>
        <a:p>
          <a:pPr algn="l" rtl="0"/>
          <a:r>
            <a:rPr lang="ru-RU" sz="1600" dirty="0" smtClean="0"/>
            <a:t>Выявление типичных ошибок; обратить внимание на варианты заданий ГИА и ЕГЭ (часть В), обобщить наблюдения</a:t>
          </a:r>
          <a:endParaRPr lang="ru-RU" sz="1600" dirty="0"/>
        </a:p>
      </dgm:t>
    </dgm:pt>
    <dgm:pt modelId="{E618C37C-6CA2-4F2C-BA97-453B589F8C8E}" type="parTrans" cxnId="{FED31512-F944-45F0-8124-DAA357E55E30}">
      <dgm:prSet/>
      <dgm:spPr/>
      <dgm:t>
        <a:bodyPr/>
        <a:lstStyle/>
        <a:p>
          <a:endParaRPr lang="ru-RU"/>
        </a:p>
      </dgm:t>
    </dgm:pt>
    <dgm:pt modelId="{6AAA210A-4B7E-405F-812F-58C5FEB128E4}" type="sibTrans" cxnId="{FED31512-F944-45F0-8124-DAA357E55E30}">
      <dgm:prSet/>
      <dgm:spPr/>
      <dgm:t>
        <a:bodyPr/>
        <a:lstStyle/>
        <a:p>
          <a:endParaRPr lang="ru-RU"/>
        </a:p>
      </dgm:t>
    </dgm:pt>
    <dgm:pt modelId="{B375DDA8-4B19-495D-B1B4-661512035D00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Деятельность учителя</a:t>
          </a:r>
          <a:endParaRPr lang="ru-RU" sz="1800" b="1">
            <a:solidFill>
              <a:schemeClr val="tx1"/>
            </a:solidFill>
          </a:endParaRPr>
        </a:p>
      </dgm:t>
    </dgm:pt>
    <dgm:pt modelId="{FAF0CD01-1F77-4D50-8667-A7515BD0ACD8}" type="parTrans" cxnId="{655E9DFB-7424-4DBF-A621-3A133FD2BFDE}">
      <dgm:prSet/>
      <dgm:spPr/>
      <dgm:t>
        <a:bodyPr/>
        <a:lstStyle/>
        <a:p>
          <a:endParaRPr lang="ru-RU"/>
        </a:p>
      </dgm:t>
    </dgm:pt>
    <dgm:pt modelId="{7E8EFB3C-764A-4481-842F-B11BDEE39724}" type="sibTrans" cxnId="{655E9DFB-7424-4DBF-A621-3A133FD2BFDE}">
      <dgm:prSet/>
      <dgm:spPr/>
      <dgm:t>
        <a:bodyPr/>
        <a:lstStyle/>
        <a:p>
          <a:endParaRPr lang="ru-RU"/>
        </a:p>
      </dgm:t>
    </dgm:pt>
    <dgm:pt modelId="{BC88FE44-18CD-4E7C-A97A-EED01A4AFCC0}">
      <dgm:prSet custT="1"/>
      <dgm:spPr/>
      <dgm:t>
        <a:bodyPr/>
        <a:lstStyle/>
        <a:p>
          <a:pPr rtl="0"/>
          <a:r>
            <a:rPr lang="ru-RU" sz="1500" dirty="0" smtClean="0"/>
            <a:t>Консультация при оформлении таблицы-памятки</a:t>
          </a:r>
          <a:endParaRPr lang="ru-RU" sz="1500" dirty="0"/>
        </a:p>
      </dgm:t>
    </dgm:pt>
    <dgm:pt modelId="{5FCDB25E-F0D7-457B-A187-EA4693A68649}" type="parTrans" cxnId="{CE1693BC-8DE9-44F5-A9B3-6458AFF528D7}">
      <dgm:prSet/>
      <dgm:spPr/>
      <dgm:t>
        <a:bodyPr/>
        <a:lstStyle/>
        <a:p>
          <a:endParaRPr lang="ru-RU"/>
        </a:p>
      </dgm:t>
    </dgm:pt>
    <dgm:pt modelId="{C5E8EC13-1063-472B-8AA3-7E2225F47F97}" type="sibTrans" cxnId="{CE1693BC-8DE9-44F5-A9B3-6458AFF528D7}">
      <dgm:prSet/>
      <dgm:spPr/>
      <dgm:t>
        <a:bodyPr/>
        <a:lstStyle/>
        <a:p>
          <a:endParaRPr lang="ru-RU"/>
        </a:p>
      </dgm:t>
    </dgm:pt>
    <dgm:pt modelId="{0C0923CB-DBFF-4575-96F2-1D5387DF9FD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94497460-D925-46B7-AD54-DB8F0ADB3E50}" type="parTrans" cxnId="{327AE6A4-8ADB-4CC5-AC03-30D75823C35F}">
      <dgm:prSet/>
      <dgm:spPr/>
      <dgm:t>
        <a:bodyPr/>
        <a:lstStyle/>
        <a:p>
          <a:endParaRPr lang="ru-RU"/>
        </a:p>
      </dgm:t>
    </dgm:pt>
    <dgm:pt modelId="{51ECB1F2-EAE7-4D23-BCEB-5FFB02F0A1E2}" type="sibTrans" cxnId="{327AE6A4-8ADB-4CC5-AC03-30D75823C35F}">
      <dgm:prSet/>
      <dgm:spPr/>
      <dgm:t>
        <a:bodyPr/>
        <a:lstStyle/>
        <a:p>
          <a:endParaRPr lang="ru-RU"/>
        </a:p>
      </dgm:t>
    </dgm:pt>
    <dgm:pt modelId="{1812A77F-789D-4D07-97E6-FB93FFD50853}">
      <dgm:prSet custT="1"/>
      <dgm:spPr/>
      <dgm:t>
        <a:bodyPr/>
        <a:lstStyle/>
        <a:p>
          <a:pPr rtl="0"/>
          <a:r>
            <a:rPr lang="ru-RU" sz="1600" dirty="0" smtClean="0"/>
            <a:t>Самостоятельно оформить таблицу-памятку( по вариантам)</a:t>
          </a:r>
          <a:endParaRPr lang="ru-RU" sz="1600" dirty="0"/>
        </a:p>
      </dgm:t>
    </dgm:pt>
    <dgm:pt modelId="{E83BAA9C-2870-4F67-B192-BA785134AAAD}" type="parTrans" cxnId="{7BE7F626-C567-44F7-97FB-1079EC84825E}">
      <dgm:prSet/>
      <dgm:spPr/>
      <dgm:t>
        <a:bodyPr/>
        <a:lstStyle/>
        <a:p>
          <a:endParaRPr lang="ru-RU"/>
        </a:p>
      </dgm:t>
    </dgm:pt>
    <dgm:pt modelId="{7E6C762E-B90B-4D64-9D41-5CB03A3A341E}" type="sibTrans" cxnId="{7BE7F626-C567-44F7-97FB-1079EC84825E}">
      <dgm:prSet/>
      <dgm:spPr/>
      <dgm:t>
        <a:bodyPr/>
        <a:lstStyle/>
        <a:p>
          <a:endParaRPr lang="ru-RU"/>
        </a:p>
      </dgm:t>
    </dgm:pt>
    <dgm:pt modelId="{40AB1032-15AD-41E4-86EF-EE2CD83483B8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dirty="0">
            <a:solidFill>
              <a:schemeClr val="tx1"/>
            </a:solidFill>
          </a:endParaRPr>
        </a:p>
      </dgm:t>
    </dgm:pt>
    <dgm:pt modelId="{E18E7D98-2E65-4E4D-BF83-B6DA3303B2DE}" type="parTrans" cxnId="{1E1998DE-695A-431A-B2F5-AD92A89D3D60}">
      <dgm:prSet/>
      <dgm:spPr/>
      <dgm:t>
        <a:bodyPr/>
        <a:lstStyle/>
        <a:p>
          <a:endParaRPr lang="ru-RU"/>
        </a:p>
      </dgm:t>
    </dgm:pt>
    <dgm:pt modelId="{1242837D-8D6B-4790-AD8D-AFC4C5A01FA6}" type="sibTrans" cxnId="{1E1998DE-695A-431A-B2F5-AD92A89D3D60}">
      <dgm:prSet/>
      <dgm:spPr/>
      <dgm:t>
        <a:bodyPr/>
        <a:lstStyle/>
        <a:p>
          <a:endParaRPr lang="ru-RU"/>
        </a:p>
      </dgm:t>
    </dgm:pt>
    <dgm:pt modelId="{BF547964-B2B9-49A2-BE42-4F5AC1DA9318}">
      <dgm:prSet custT="1"/>
      <dgm:spPr/>
      <dgm:t>
        <a:bodyPr/>
        <a:lstStyle/>
        <a:p>
          <a:pPr rtl="0"/>
          <a:r>
            <a:rPr lang="ru-RU" sz="1600" dirty="0" smtClean="0"/>
            <a:t>Самоконтроль</a:t>
          </a:r>
          <a:endParaRPr lang="ru-RU" sz="1600" dirty="0"/>
        </a:p>
      </dgm:t>
    </dgm:pt>
    <dgm:pt modelId="{6411495F-E446-40F5-AFB9-9A2B8D07F647}" type="parTrans" cxnId="{1AE2B366-73EA-495A-94B2-63B6E078A388}">
      <dgm:prSet/>
      <dgm:spPr/>
      <dgm:t>
        <a:bodyPr/>
        <a:lstStyle/>
        <a:p>
          <a:endParaRPr lang="ru-RU"/>
        </a:p>
      </dgm:t>
    </dgm:pt>
    <dgm:pt modelId="{06E4896E-8389-43C9-94B0-BC8529DC74C2}" type="sibTrans" cxnId="{1AE2B366-73EA-495A-94B2-63B6E078A388}">
      <dgm:prSet/>
      <dgm:spPr/>
      <dgm:t>
        <a:bodyPr/>
        <a:lstStyle/>
        <a:p>
          <a:endParaRPr lang="ru-RU"/>
        </a:p>
      </dgm:t>
    </dgm:pt>
    <dgm:pt modelId="{0F47F691-C003-41C8-8B99-31F059EC8F4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dirty="0">
            <a:solidFill>
              <a:schemeClr val="tx1"/>
            </a:solidFill>
          </a:endParaRPr>
        </a:p>
      </dgm:t>
    </dgm:pt>
    <dgm:pt modelId="{4CE5CB5B-F01A-4296-A78E-D03EED4FBDF5}" type="parTrans" cxnId="{98A07D9C-FB50-4D84-876E-D5E2371EA445}">
      <dgm:prSet/>
      <dgm:spPr/>
      <dgm:t>
        <a:bodyPr/>
        <a:lstStyle/>
        <a:p>
          <a:endParaRPr lang="ru-RU"/>
        </a:p>
      </dgm:t>
    </dgm:pt>
    <dgm:pt modelId="{A341D493-9637-4B2E-8515-866F491D78E8}" type="sibTrans" cxnId="{98A07D9C-FB50-4D84-876E-D5E2371EA445}">
      <dgm:prSet/>
      <dgm:spPr/>
      <dgm:t>
        <a:bodyPr/>
        <a:lstStyle/>
        <a:p>
          <a:endParaRPr lang="ru-RU"/>
        </a:p>
      </dgm:t>
    </dgm:pt>
    <dgm:pt modelId="{712DBACD-7F14-4879-91CB-FAD4FFE8B455}">
      <dgm:prSet custT="1"/>
      <dgm:spPr/>
      <dgm:t>
        <a:bodyPr/>
        <a:lstStyle/>
        <a:p>
          <a:pPr rtl="0"/>
          <a:r>
            <a:rPr lang="ru-RU" sz="1600" dirty="0" smtClean="0"/>
            <a:t>Составление таблицы-памятки</a:t>
          </a:r>
          <a:endParaRPr lang="ru-RU" sz="1600" dirty="0"/>
        </a:p>
      </dgm:t>
    </dgm:pt>
    <dgm:pt modelId="{E096B25A-5293-4AE5-9D34-5CFCA225BBD7}" type="parTrans" cxnId="{48CED260-F1F3-47DC-9FE3-A8A4AEA9DEA4}">
      <dgm:prSet/>
      <dgm:spPr/>
      <dgm:t>
        <a:bodyPr/>
        <a:lstStyle/>
        <a:p>
          <a:endParaRPr lang="ru-RU"/>
        </a:p>
      </dgm:t>
    </dgm:pt>
    <dgm:pt modelId="{C0315AFC-5F34-48F2-AA4C-B127C80298D4}" type="sibTrans" cxnId="{48CED260-F1F3-47DC-9FE3-A8A4AEA9DEA4}">
      <dgm:prSet/>
      <dgm:spPr/>
      <dgm:t>
        <a:bodyPr/>
        <a:lstStyle/>
        <a:p>
          <a:endParaRPr lang="ru-RU"/>
        </a:p>
      </dgm:t>
    </dgm:pt>
    <dgm:pt modelId="{77586014-964A-42F1-BC97-1767C0CEA83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Задания для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F9B2D0E8-BD4E-4664-8F52-608782D7530A}" type="parTrans" cxnId="{7C738FA3-4809-4C63-BD97-315D97964D81}">
      <dgm:prSet/>
      <dgm:spPr/>
      <dgm:t>
        <a:bodyPr/>
        <a:lstStyle/>
        <a:p>
          <a:endParaRPr lang="ru-RU"/>
        </a:p>
      </dgm:t>
    </dgm:pt>
    <dgm:pt modelId="{52242E4E-DF42-43EE-B1BE-7BE3B74D745A}" type="sibTrans" cxnId="{7C738FA3-4809-4C63-BD97-315D97964D81}">
      <dgm:prSet/>
      <dgm:spPr/>
      <dgm:t>
        <a:bodyPr/>
        <a:lstStyle/>
        <a:p>
          <a:endParaRPr lang="ru-RU"/>
        </a:p>
      </dgm:t>
    </dgm:pt>
    <dgm:pt modelId="{3AAD9ABA-0583-4D4C-B8B3-B6FB96E42017}">
      <dgm:prSet custT="1"/>
      <dgm:spPr/>
      <dgm:t>
        <a:bodyPr/>
        <a:lstStyle/>
        <a:p>
          <a:pPr rtl="0"/>
          <a:r>
            <a:rPr lang="ru-RU" sz="1500" dirty="0" smtClean="0"/>
            <a:t>Работа с диагностическим тестом</a:t>
          </a:r>
          <a:endParaRPr lang="ru-RU" sz="1500" dirty="0"/>
        </a:p>
      </dgm:t>
    </dgm:pt>
    <dgm:pt modelId="{C4D34256-3A50-403E-A10C-48758CFE38D0}" type="parTrans" cxnId="{7C7E4560-F480-481C-9778-C813B2A902FA}">
      <dgm:prSet/>
      <dgm:spPr/>
      <dgm:t>
        <a:bodyPr/>
        <a:lstStyle/>
        <a:p>
          <a:endParaRPr lang="ru-RU"/>
        </a:p>
      </dgm:t>
    </dgm:pt>
    <dgm:pt modelId="{A1BCEB95-F4E3-4BD5-B4BC-553210C88B34}" type="sibTrans" cxnId="{7C7E4560-F480-481C-9778-C813B2A902FA}">
      <dgm:prSet/>
      <dgm:spPr/>
      <dgm:t>
        <a:bodyPr/>
        <a:lstStyle/>
        <a:p>
          <a:endParaRPr lang="ru-RU"/>
        </a:p>
      </dgm:t>
    </dgm:pt>
    <dgm:pt modelId="{473F3BBD-72C2-4398-8248-8F50E5B5614E}">
      <dgm:prSet custT="1"/>
      <dgm:spPr/>
      <dgm:t>
        <a:bodyPr/>
        <a:lstStyle/>
        <a:p>
          <a:pPr rtl="0"/>
          <a:r>
            <a:rPr lang="ru-RU" sz="1600" dirty="0" smtClean="0"/>
            <a:t>Работа в парах</a:t>
          </a:r>
          <a:endParaRPr lang="ru-RU" sz="1600" dirty="0"/>
        </a:p>
      </dgm:t>
    </dgm:pt>
    <dgm:pt modelId="{D62C1C9E-47BC-4B90-90D0-E055E493E052}" type="parTrans" cxnId="{C238209C-3C26-4093-8FCA-8DB222E71578}">
      <dgm:prSet/>
      <dgm:spPr/>
      <dgm:t>
        <a:bodyPr/>
        <a:lstStyle/>
        <a:p>
          <a:endParaRPr lang="ru-RU"/>
        </a:p>
      </dgm:t>
    </dgm:pt>
    <dgm:pt modelId="{9AA5CB75-F664-4EB9-9A98-434A2CEBCF2C}" type="sibTrans" cxnId="{C238209C-3C26-4093-8FCA-8DB222E71578}">
      <dgm:prSet/>
      <dgm:spPr/>
      <dgm:t>
        <a:bodyPr/>
        <a:lstStyle/>
        <a:p>
          <a:endParaRPr lang="ru-RU"/>
        </a:p>
      </dgm:t>
    </dgm:pt>
    <dgm:pt modelId="{443C7336-9D30-49D6-B4DE-DB5EF84BAEFA}">
      <dgm:prSet custT="1"/>
      <dgm:spPr/>
      <dgm:t>
        <a:bodyPr/>
        <a:lstStyle/>
        <a:p>
          <a:pPr rtl="0"/>
          <a:r>
            <a:rPr lang="ru-RU" sz="1500" dirty="0" smtClean="0"/>
            <a:t>Составление в тетрадях таблицы-памятки</a:t>
          </a:r>
          <a:endParaRPr lang="ru-RU" sz="1500" dirty="0"/>
        </a:p>
      </dgm:t>
    </dgm:pt>
    <dgm:pt modelId="{287767C9-2640-41B2-B7A8-26D045193C4A}" type="parTrans" cxnId="{196E9E6A-99CA-462B-994E-CEE877E24B90}">
      <dgm:prSet/>
      <dgm:spPr/>
      <dgm:t>
        <a:bodyPr/>
        <a:lstStyle/>
        <a:p>
          <a:endParaRPr lang="ru-RU"/>
        </a:p>
      </dgm:t>
    </dgm:pt>
    <dgm:pt modelId="{1AC5EAC3-1F21-4A5E-BBC4-B0386B8959ED}" type="sibTrans" cxnId="{196E9E6A-99CA-462B-994E-CEE877E24B90}">
      <dgm:prSet/>
      <dgm:spPr/>
      <dgm:t>
        <a:bodyPr/>
        <a:lstStyle/>
        <a:p>
          <a:endParaRPr lang="ru-RU"/>
        </a:p>
      </dgm:t>
    </dgm:pt>
    <dgm:pt modelId="{023E6F59-DDA4-45B0-B385-4AC52C00FC21}">
      <dgm:prSet custT="1"/>
      <dgm:spPr/>
      <dgm:t>
        <a:bodyPr/>
        <a:lstStyle/>
        <a:p>
          <a:pPr rtl="0"/>
          <a:r>
            <a:rPr lang="ru-RU" sz="1600" dirty="0" smtClean="0"/>
            <a:t>Ответить на вопросы диагностического теста</a:t>
          </a:r>
          <a:endParaRPr lang="ru-RU" sz="1600" dirty="0"/>
        </a:p>
      </dgm:t>
    </dgm:pt>
    <dgm:pt modelId="{4BE4B71C-029F-4DEF-AC0B-AC4E4E41B150}" type="parTrans" cxnId="{85A16539-0DC1-4329-A815-B5985311511F}">
      <dgm:prSet/>
      <dgm:spPr/>
      <dgm:t>
        <a:bodyPr/>
        <a:lstStyle/>
        <a:p>
          <a:endParaRPr lang="ru-RU"/>
        </a:p>
      </dgm:t>
    </dgm:pt>
    <dgm:pt modelId="{7077C7CC-E217-4B2F-B8BE-4F4D529BCE39}" type="sibTrans" cxnId="{85A16539-0DC1-4329-A815-B5985311511F}">
      <dgm:prSet/>
      <dgm:spPr/>
      <dgm:t>
        <a:bodyPr/>
        <a:lstStyle/>
        <a:p>
          <a:endParaRPr lang="ru-RU"/>
        </a:p>
      </dgm:t>
    </dgm:pt>
    <dgm:pt modelId="{41C74206-9038-49A3-811C-99B1D7095255}">
      <dgm:prSet custT="1"/>
      <dgm:spPr/>
      <dgm:t>
        <a:bodyPr/>
        <a:lstStyle/>
        <a:p>
          <a:pPr rtl="0"/>
          <a:r>
            <a:rPr lang="ru-RU" sz="1500" dirty="0" smtClean="0"/>
            <a:t>Открыть презентацию с диагностическим тестом</a:t>
          </a:r>
          <a:endParaRPr lang="ru-RU" sz="1500" dirty="0"/>
        </a:p>
      </dgm:t>
    </dgm:pt>
    <dgm:pt modelId="{EE69DEC2-DFAF-47D9-AFF8-3EA2EF8D50B5}" type="parTrans" cxnId="{74516082-195C-4AB8-9FD3-F745C4B7FE54}">
      <dgm:prSet/>
      <dgm:spPr/>
      <dgm:t>
        <a:bodyPr/>
        <a:lstStyle/>
        <a:p>
          <a:endParaRPr lang="ru-RU"/>
        </a:p>
      </dgm:t>
    </dgm:pt>
    <dgm:pt modelId="{A5AC3A16-DCEF-406F-9490-7925D69F1CEF}" type="sibTrans" cxnId="{74516082-195C-4AB8-9FD3-F745C4B7FE54}">
      <dgm:prSet/>
      <dgm:spPr/>
      <dgm:t>
        <a:bodyPr/>
        <a:lstStyle/>
        <a:p>
          <a:endParaRPr lang="ru-RU"/>
        </a:p>
      </dgm:t>
    </dgm:pt>
    <dgm:pt modelId="{C510C04C-28E4-4F47-BA58-5DABFC801A78}">
      <dgm:prSet custT="1"/>
      <dgm:spPr/>
      <dgm:t>
        <a:bodyPr/>
        <a:lstStyle/>
        <a:p>
          <a:pPr rtl="0"/>
          <a:r>
            <a:rPr lang="ru-RU" sz="1600" dirty="0" smtClean="0"/>
            <a:t>Провести самоконтроль по ключу</a:t>
          </a:r>
          <a:endParaRPr lang="ru-RU" sz="1600" dirty="0"/>
        </a:p>
      </dgm:t>
    </dgm:pt>
    <dgm:pt modelId="{413DC1F5-232C-4713-8C1F-A7B343060568}" type="parTrans" cxnId="{780F4A67-CFB3-4E22-9A97-FC3BDC62975E}">
      <dgm:prSet/>
      <dgm:spPr/>
      <dgm:t>
        <a:bodyPr/>
        <a:lstStyle/>
        <a:p>
          <a:endParaRPr lang="ru-RU"/>
        </a:p>
      </dgm:t>
    </dgm:pt>
    <dgm:pt modelId="{7151C8A8-2F58-436D-8DA1-81B4C159307F}" type="sibTrans" cxnId="{780F4A67-CFB3-4E22-9A97-FC3BDC62975E}">
      <dgm:prSet/>
      <dgm:spPr/>
      <dgm:t>
        <a:bodyPr/>
        <a:lstStyle/>
        <a:p>
          <a:endParaRPr lang="ru-RU"/>
        </a:p>
      </dgm:t>
    </dgm:pt>
    <dgm:pt modelId="{F43C17C4-9D98-4F82-8214-1AE708EC969F}">
      <dgm:prSet custT="1"/>
      <dgm:spPr/>
      <dgm:t>
        <a:bodyPr/>
        <a:lstStyle/>
        <a:p>
          <a:pPr rtl="0"/>
          <a:r>
            <a:rPr lang="ru-RU" sz="1500" smtClean="0"/>
            <a:t>Предоставить ключ для самопроверки учащимся</a:t>
          </a:r>
          <a:endParaRPr lang="ru-RU" sz="1500" dirty="0"/>
        </a:p>
      </dgm:t>
    </dgm:pt>
    <dgm:pt modelId="{38CD1FA4-BDD4-49FA-B78F-F665874AF531}" type="parTrans" cxnId="{0B159DF1-F145-4BF6-B932-AA2B7C99184C}">
      <dgm:prSet/>
      <dgm:spPr/>
      <dgm:t>
        <a:bodyPr/>
        <a:lstStyle/>
        <a:p>
          <a:endParaRPr lang="ru-RU"/>
        </a:p>
      </dgm:t>
    </dgm:pt>
    <dgm:pt modelId="{A14575F2-7F0A-4E57-90A3-D2A16A090950}" type="sibTrans" cxnId="{0B159DF1-F145-4BF6-B932-AA2B7C99184C}">
      <dgm:prSet/>
      <dgm:spPr/>
      <dgm:t>
        <a:bodyPr/>
        <a:lstStyle/>
        <a:p>
          <a:endParaRPr lang="ru-RU"/>
        </a:p>
      </dgm:t>
    </dgm:pt>
    <dgm:pt modelId="{6C863E58-54E7-4C66-A05C-B4F20970C6FD}">
      <dgm:prSet custT="1"/>
      <dgm:spPr/>
      <dgm:t>
        <a:bodyPr/>
        <a:lstStyle/>
        <a:p>
          <a:pPr rtl="0"/>
          <a:r>
            <a:rPr lang="ru-RU" sz="1600" dirty="0" smtClean="0"/>
            <a:t>Проверить таблицу-памятку по образцу</a:t>
          </a:r>
          <a:endParaRPr lang="ru-RU" sz="1600" dirty="0"/>
        </a:p>
      </dgm:t>
    </dgm:pt>
    <dgm:pt modelId="{9017884A-D25A-4D13-981E-F5A7570218D3}" type="parTrans" cxnId="{2087564F-7F6D-400D-9C54-979EA8F86257}">
      <dgm:prSet/>
      <dgm:spPr/>
      <dgm:t>
        <a:bodyPr/>
        <a:lstStyle/>
        <a:p>
          <a:endParaRPr lang="ru-RU"/>
        </a:p>
      </dgm:t>
    </dgm:pt>
    <dgm:pt modelId="{CFDA1551-674F-4836-A7C2-078C91A5C4DA}" type="sibTrans" cxnId="{2087564F-7F6D-400D-9C54-979EA8F86257}">
      <dgm:prSet/>
      <dgm:spPr/>
      <dgm:t>
        <a:bodyPr/>
        <a:lstStyle/>
        <a:p>
          <a:endParaRPr lang="ru-RU"/>
        </a:p>
      </dgm:t>
    </dgm:pt>
    <dgm:pt modelId="{6B46B4E0-52E2-47F9-842D-EE31C9DC7EFD}" type="pres">
      <dgm:prSet presAssocID="{6FFAD20E-6865-497D-AB56-7AF795EA03B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08D33-954F-4F1B-85F0-B0A22DA5DDEC}" type="pres">
      <dgm:prSet presAssocID="{2546FF5D-07FE-4E90-A604-A36B6C559422}" presName="compNode" presStyleCnt="0"/>
      <dgm:spPr/>
    </dgm:pt>
    <dgm:pt modelId="{D32E02D8-AD71-478C-9AEB-92B0A94922F3}" type="pres">
      <dgm:prSet presAssocID="{2546FF5D-07FE-4E90-A604-A36B6C559422}" presName="childRect" presStyleLbl="bgAcc1" presStyleIdx="0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4932F-0907-4361-A7A8-5489B6C23475}" type="pres">
      <dgm:prSet presAssocID="{2546FF5D-07FE-4E90-A604-A36B6C5594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3FEA8-D7FE-4F97-8B24-FE13E2D774A3}" type="pres">
      <dgm:prSet presAssocID="{2546FF5D-07FE-4E90-A604-A36B6C559422}" presName="parentRect" presStyleLbl="alignNode1" presStyleIdx="0" presStyleCnt="6" custLinFactNeighborX="-231" custLinFactNeighborY="89226"/>
      <dgm:spPr/>
      <dgm:t>
        <a:bodyPr/>
        <a:lstStyle/>
        <a:p>
          <a:endParaRPr lang="ru-RU"/>
        </a:p>
      </dgm:t>
    </dgm:pt>
    <dgm:pt modelId="{E296BF92-F975-4E86-8C58-28AF2922979D}" type="pres">
      <dgm:prSet presAssocID="{2546FF5D-07FE-4E90-A604-A36B6C559422}" presName="adorn" presStyleLbl="fgAccFollowNode1" presStyleIdx="0" presStyleCnt="6" custLinFactNeighborX="-661" custLinFactNeighborY="840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0B9547-2BAC-4DE9-AF00-6605D7E0B338}" type="pres">
      <dgm:prSet presAssocID="{526C4DB7-B800-4186-ACC6-A3A6F27530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92C9FB-BF12-46D6-B6FB-EAC9ED57B555}" type="pres">
      <dgm:prSet presAssocID="{B375DDA8-4B19-495D-B1B4-661512035D00}" presName="compNode" presStyleCnt="0"/>
      <dgm:spPr/>
    </dgm:pt>
    <dgm:pt modelId="{92CA5E12-A6E0-434E-A791-F9B3AAD12CC9}" type="pres">
      <dgm:prSet presAssocID="{B375DDA8-4B19-495D-B1B4-661512035D00}" presName="childRect" presStyleLbl="bgAcc1" presStyleIdx="1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DB9E4-C3DB-4E37-A8C1-C178EADF05B0}" type="pres">
      <dgm:prSet presAssocID="{B375DDA8-4B19-495D-B1B4-661512035D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A500D-7035-4AFB-A00A-947E8FF56834}" type="pres">
      <dgm:prSet presAssocID="{B375DDA8-4B19-495D-B1B4-661512035D00}" presName="parentRect" presStyleLbl="alignNode1" presStyleIdx="1" presStyleCnt="6" custLinFactNeighborX="-231" custLinFactNeighborY="91643"/>
      <dgm:spPr/>
      <dgm:t>
        <a:bodyPr/>
        <a:lstStyle/>
        <a:p>
          <a:endParaRPr lang="ru-RU"/>
        </a:p>
      </dgm:t>
    </dgm:pt>
    <dgm:pt modelId="{889C4A10-54E0-468A-A417-4D836C107F82}" type="pres">
      <dgm:prSet presAssocID="{B375DDA8-4B19-495D-B1B4-661512035D00}" presName="adorn" presStyleLbl="fgAccFollowNode1" presStyleIdx="1" presStyleCnt="6" custLinFactNeighborX="-661" custLinFactNeighborY="840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801DA0-791B-478B-B147-1F0682F77CD9}" type="pres">
      <dgm:prSet presAssocID="{7E8EFB3C-764A-4481-842F-B11BDEE397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F1C8E6-683E-4B11-A274-23ADD9E7913B}" type="pres">
      <dgm:prSet presAssocID="{0C0923CB-DBFF-4575-96F2-1D5387DF9FD2}" presName="compNode" presStyleCnt="0"/>
      <dgm:spPr/>
    </dgm:pt>
    <dgm:pt modelId="{7365068E-6E86-4794-AD04-B6376CCAEEAC}" type="pres">
      <dgm:prSet presAssocID="{0C0923CB-DBFF-4575-96F2-1D5387DF9FD2}" presName="childRect" presStyleLbl="bgAcc1" presStyleIdx="2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B2142-90ED-4065-B864-84DD559F2BAA}" type="pres">
      <dgm:prSet presAssocID="{0C0923CB-DBFF-4575-96F2-1D5387DF9F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25A93-2BA4-46D3-8F88-3B09D8032805}" type="pres">
      <dgm:prSet presAssocID="{0C0923CB-DBFF-4575-96F2-1D5387DF9FD2}" presName="parentRect" presStyleLbl="alignNode1" presStyleIdx="2" presStyleCnt="6" custLinFactNeighborX="-231" custLinFactNeighborY="91643"/>
      <dgm:spPr/>
      <dgm:t>
        <a:bodyPr/>
        <a:lstStyle/>
        <a:p>
          <a:endParaRPr lang="ru-RU"/>
        </a:p>
      </dgm:t>
    </dgm:pt>
    <dgm:pt modelId="{09C4D467-9F63-46DB-963A-876BC2CCD36E}" type="pres">
      <dgm:prSet presAssocID="{0C0923CB-DBFF-4575-96F2-1D5387DF9FD2}" presName="adorn" presStyleLbl="fgAccFollowNode1" presStyleIdx="2" presStyleCnt="6" custLinFactNeighborX="-661" custLinFactNeighborY="840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0579EB-CC23-4CD0-9067-C39349F69C3A}" type="pres">
      <dgm:prSet presAssocID="{51ECB1F2-EAE7-4D23-BCEB-5FFB02F0A1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4DC448-80EB-41F7-AD35-379544DDF9D7}" type="pres">
      <dgm:prSet presAssocID="{40AB1032-15AD-41E4-86EF-EE2CD83483B8}" presName="compNode" presStyleCnt="0"/>
      <dgm:spPr/>
    </dgm:pt>
    <dgm:pt modelId="{57590966-D4DB-4302-B18A-E2F188E225EB}" type="pres">
      <dgm:prSet presAssocID="{40AB1032-15AD-41E4-86EF-EE2CD83483B8}" presName="childRect" presStyleLbl="bgAcc1" presStyleIdx="3" presStyleCnt="6" custScaleY="57713" custLinFactNeighborY="2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F619D-695D-4AD4-B995-B5A4EE8EE5E3}" type="pres">
      <dgm:prSet presAssocID="{40AB1032-15AD-41E4-86EF-EE2CD83483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1DBE2-6B4F-4D78-AE8B-9DED7D238DA0}" type="pres">
      <dgm:prSet presAssocID="{40AB1032-15AD-41E4-86EF-EE2CD83483B8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35C1E6B9-9F05-4E87-BFA7-CE0C818AF763}" type="pres">
      <dgm:prSet presAssocID="{40AB1032-15AD-41E4-86EF-EE2CD83483B8}" presName="adorn" presStyleLbl="fgAccFollowNode1" presStyleIdx="3" presStyleCnt="6" custLinFactNeighborY="1948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30D3DE-5CF4-4714-A482-6DC9CF2F555B}" type="pres">
      <dgm:prSet presAssocID="{1242837D-8D6B-4790-AD8D-AFC4C5A01F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87A41AD-60C5-4669-83D0-7FFC7E39FC98}" type="pres">
      <dgm:prSet presAssocID="{0F47F691-C003-41C8-8B99-31F059EC8F4B}" presName="compNode" presStyleCnt="0"/>
      <dgm:spPr/>
    </dgm:pt>
    <dgm:pt modelId="{498F2879-3CFC-4A9F-9ECC-8111EDB38C73}" type="pres">
      <dgm:prSet presAssocID="{0F47F691-C003-41C8-8B99-31F059EC8F4B}" presName="childRect" presStyleLbl="bgAcc1" presStyleIdx="4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008D8-EC09-48B7-8BF7-9ACE8AF4EAFB}" type="pres">
      <dgm:prSet presAssocID="{0F47F691-C003-41C8-8B99-31F059EC8F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58A37-D170-4679-A688-F33E6EAA44D7}" type="pres">
      <dgm:prSet presAssocID="{0F47F691-C003-41C8-8B99-31F059EC8F4B}" presName="parentRect" presStyleLbl="alignNode1" presStyleIdx="4" presStyleCnt="6" custLinFactNeighborY="4557"/>
      <dgm:spPr/>
      <dgm:t>
        <a:bodyPr/>
        <a:lstStyle/>
        <a:p>
          <a:endParaRPr lang="ru-RU"/>
        </a:p>
      </dgm:t>
    </dgm:pt>
    <dgm:pt modelId="{6D5DFECA-E5A6-47E0-B103-41D4E8CC6BEE}" type="pres">
      <dgm:prSet presAssocID="{0F47F691-C003-41C8-8B99-31F059EC8F4B}" presName="adorn" presStyleLbl="fgAccFollowNode1" presStyleIdx="4" presStyleCnt="6" custLinFactNeighborY="62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2FC604-C656-4CC4-A42C-FFB76E885768}" type="pres">
      <dgm:prSet presAssocID="{A341D493-9637-4B2E-8515-866F491D78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93223C-E17F-4E52-A368-1A3DBC2966B4}" type="pres">
      <dgm:prSet presAssocID="{77586014-964A-42F1-BC97-1767C0CEA83C}" presName="compNode" presStyleCnt="0"/>
      <dgm:spPr/>
    </dgm:pt>
    <dgm:pt modelId="{F129CAAA-4BE4-4413-8326-7702E74CCCFA}" type="pres">
      <dgm:prSet presAssocID="{77586014-964A-42F1-BC97-1767C0CEA83C}" presName="childRect" presStyleLbl="bgAcc1" presStyleIdx="5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F5DC6-960C-4169-B2E1-B1FD1329E660}" type="pres">
      <dgm:prSet presAssocID="{77586014-964A-42F1-BC97-1767C0CEA83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3C993-BD02-4FA8-A1A4-334B057D9B65}" type="pres">
      <dgm:prSet presAssocID="{77586014-964A-42F1-BC97-1767C0CEA83C}" presName="parentRect" presStyleLbl="alignNode1" presStyleIdx="5" presStyleCnt="6" custLinFactNeighborY="4557"/>
      <dgm:spPr/>
      <dgm:t>
        <a:bodyPr/>
        <a:lstStyle/>
        <a:p>
          <a:endParaRPr lang="ru-RU"/>
        </a:p>
      </dgm:t>
    </dgm:pt>
    <dgm:pt modelId="{854A1E35-7E24-404F-AC7A-B2EF58F81A65}" type="pres">
      <dgm:prSet presAssocID="{77586014-964A-42F1-BC97-1767C0CEA83C}" presName="adorn" presStyleLbl="fgAccFollowNode1" presStyleIdx="5" presStyleCnt="6" custLinFactNeighborY="62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863C15A-7BC9-4804-915B-C4D722CE117E}" type="presOf" srcId="{40AB1032-15AD-41E4-86EF-EE2CD83483B8}" destId="{E2B1DBE2-6B4F-4D78-AE8B-9DED7D238DA0}" srcOrd="1" destOrd="0" presId="urn:microsoft.com/office/officeart/2005/8/layout/bList2#4"/>
    <dgm:cxn modelId="{327AE6A4-8ADB-4CC5-AC03-30D75823C35F}" srcId="{6FFAD20E-6865-497D-AB56-7AF795EA03BF}" destId="{0C0923CB-DBFF-4575-96F2-1D5387DF9FD2}" srcOrd="2" destOrd="0" parTransId="{94497460-D925-46B7-AD54-DB8F0ADB3E50}" sibTransId="{51ECB1F2-EAE7-4D23-BCEB-5FFB02F0A1E2}"/>
    <dgm:cxn modelId="{DFCC2034-AB68-4661-BC4B-C1ED27717733}" type="presOf" srcId="{0F47F691-C003-41C8-8B99-31F059EC8F4B}" destId="{6B058A37-D170-4679-A688-F33E6EAA44D7}" srcOrd="1" destOrd="0" presId="urn:microsoft.com/office/officeart/2005/8/layout/bList2#4"/>
    <dgm:cxn modelId="{F9BA83D6-3B58-4A21-B941-5CB3B27E97AA}" type="presOf" srcId="{A341D493-9637-4B2E-8515-866F491D78E8}" destId="{6B2FC604-C656-4CC4-A42C-FFB76E885768}" srcOrd="0" destOrd="0" presId="urn:microsoft.com/office/officeart/2005/8/layout/bList2#4"/>
    <dgm:cxn modelId="{6D3EC587-C717-4FC6-8B22-E1107D1DA8C5}" type="presOf" srcId="{77586014-964A-42F1-BC97-1767C0CEA83C}" destId="{DDB3C993-BD02-4FA8-A1A4-334B057D9B65}" srcOrd="1" destOrd="0" presId="urn:microsoft.com/office/officeart/2005/8/layout/bList2#4"/>
    <dgm:cxn modelId="{2207BD84-01D1-44BE-96E5-7EE7850F36C4}" type="presOf" srcId="{712DBACD-7F14-4879-91CB-FAD4FFE8B455}" destId="{498F2879-3CFC-4A9F-9ECC-8111EDB38C73}" srcOrd="0" destOrd="0" presId="urn:microsoft.com/office/officeart/2005/8/layout/bList2#4"/>
    <dgm:cxn modelId="{326EC812-E0AA-49A9-899A-447E0EF30563}" type="presOf" srcId="{0C0923CB-DBFF-4575-96F2-1D5387DF9FD2}" destId="{E94B2142-90ED-4065-B864-84DD559F2BAA}" srcOrd="0" destOrd="0" presId="urn:microsoft.com/office/officeart/2005/8/layout/bList2#4"/>
    <dgm:cxn modelId="{85A16539-0DC1-4329-A815-B5985311511F}" srcId="{0C0923CB-DBFF-4575-96F2-1D5387DF9FD2}" destId="{023E6F59-DDA4-45B0-B385-4AC52C00FC21}" srcOrd="0" destOrd="0" parTransId="{4BE4B71C-029F-4DEF-AC0B-AC4E4E41B150}" sibTransId="{7077C7CC-E217-4B2F-B8BE-4F4D529BCE39}"/>
    <dgm:cxn modelId="{C238209C-3C26-4093-8FCA-8DB222E71578}" srcId="{40AB1032-15AD-41E4-86EF-EE2CD83483B8}" destId="{473F3BBD-72C2-4398-8248-8F50E5B5614E}" srcOrd="1" destOrd="0" parTransId="{D62C1C9E-47BC-4B90-90D0-E055E493E052}" sibTransId="{9AA5CB75-F664-4EB9-9A98-434A2CEBCF2C}"/>
    <dgm:cxn modelId="{70059342-4F4B-4153-A587-8EB737618FA7}" type="presOf" srcId="{1242837D-8D6B-4790-AD8D-AFC4C5A01FA6}" destId="{9D30D3DE-5CF4-4714-A482-6DC9CF2F555B}" srcOrd="0" destOrd="0" presId="urn:microsoft.com/office/officeart/2005/8/layout/bList2#4"/>
    <dgm:cxn modelId="{1E23C24C-C949-4287-9B37-C997701EB2D4}" type="presOf" srcId="{6C863E58-54E7-4C66-A05C-B4F20970C6FD}" destId="{7365068E-6E86-4794-AD04-B6376CCAEEAC}" srcOrd="0" destOrd="3" presId="urn:microsoft.com/office/officeart/2005/8/layout/bList2#4"/>
    <dgm:cxn modelId="{98A07D9C-FB50-4D84-876E-D5E2371EA445}" srcId="{6FFAD20E-6865-497D-AB56-7AF795EA03BF}" destId="{0F47F691-C003-41C8-8B99-31F059EC8F4B}" srcOrd="4" destOrd="0" parTransId="{4CE5CB5B-F01A-4296-A78E-D03EED4FBDF5}" sibTransId="{A341D493-9637-4B2E-8515-866F491D78E8}"/>
    <dgm:cxn modelId="{C267A5B5-2998-4C42-ACB4-75E500A8F43A}" srcId="{6FFAD20E-6865-497D-AB56-7AF795EA03BF}" destId="{2546FF5D-07FE-4E90-A604-A36B6C559422}" srcOrd="0" destOrd="0" parTransId="{ECFC6A33-6F70-44AB-9D00-3FD4C210F575}" sibTransId="{526C4DB7-B800-4186-ACC6-A3A6F2753067}"/>
    <dgm:cxn modelId="{19A4FE10-CA9C-4FB4-8AC9-E7EABB2E2A5A}" type="presOf" srcId="{2546FF5D-07FE-4E90-A604-A36B6C559422}" destId="{A504932F-0907-4361-A7A8-5489B6C23475}" srcOrd="0" destOrd="0" presId="urn:microsoft.com/office/officeart/2005/8/layout/bList2#4"/>
    <dgm:cxn modelId="{36A0F000-52E8-4D03-9284-79088439BDCA}" type="presOf" srcId="{126D6A33-D0A8-41D3-9853-4512472C0E84}" destId="{D32E02D8-AD71-478C-9AEB-92B0A94922F3}" srcOrd="0" destOrd="0" presId="urn:microsoft.com/office/officeart/2005/8/layout/bList2#4"/>
    <dgm:cxn modelId="{78F93727-864A-4326-8EC5-871707F5765C}" type="presOf" srcId="{B375DDA8-4B19-495D-B1B4-661512035D00}" destId="{A6DA500D-7035-4AFB-A00A-947E8FF56834}" srcOrd="1" destOrd="0" presId="urn:microsoft.com/office/officeart/2005/8/layout/bList2#4"/>
    <dgm:cxn modelId="{1E1998DE-695A-431A-B2F5-AD92A89D3D60}" srcId="{6FFAD20E-6865-497D-AB56-7AF795EA03BF}" destId="{40AB1032-15AD-41E4-86EF-EE2CD83483B8}" srcOrd="3" destOrd="0" parTransId="{E18E7D98-2E65-4E4D-BF83-B6DA3303B2DE}" sibTransId="{1242837D-8D6B-4790-AD8D-AFC4C5A01FA6}"/>
    <dgm:cxn modelId="{8872A09C-2DF0-4D24-9B66-A71C2437387D}" type="presOf" srcId="{BF547964-B2B9-49A2-BE42-4F5AC1DA9318}" destId="{57590966-D4DB-4302-B18A-E2F188E225EB}" srcOrd="0" destOrd="0" presId="urn:microsoft.com/office/officeart/2005/8/layout/bList2#4"/>
    <dgm:cxn modelId="{48CED260-F1F3-47DC-9FE3-A8A4AEA9DEA4}" srcId="{0F47F691-C003-41C8-8B99-31F059EC8F4B}" destId="{712DBACD-7F14-4879-91CB-FAD4FFE8B455}" srcOrd="0" destOrd="0" parTransId="{E096B25A-5293-4AE5-9D34-5CFCA225BBD7}" sibTransId="{C0315AFC-5F34-48F2-AA4C-B127C80298D4}"/>
    <dgm:cxn modelId="{AB1F57A0-D14C-49CA-918F-45003A950627}" type="presOf" srcId="{41C74206-9038-49A3-811C-99B1D7095255}" destId="{92CA5E12-A6E0-434E-A791-F9B3AAD12CC9}" srcOrd="0" destOrd="0" presId="urn:microsoft.com/office/officeart/2005/8/layout/bList2#4"/>
    <dgm:cxn modelId="{47FBF2D7-C049-4037-A311-58DF26C697E3}" type="presOf" srcId="{F43C17C4-9D98-4F82-8214-1AE708EC969F}" destId="{92CA5E12-A6E0-434E-A791-F9B3AAD12CC9}" srcOrd="0" destOrd="1" presId="urn:microsoft.com/office/officeart/2005/8/layout/bList2#4"/>
    <dgm:cxn modelId="{74516082-195C-4AB8-9FD3-F745C4B7FE54}" srcId="{B375DDA8-4B19-495D-B1B4-661512035D00}" destId="{41C74206-9038-49A3-811C-99B1D7095255}" srcOrd="0" destOrd="0" parTransId="{EE69DEC2-DFAF-47D9-AFF8-3EA2EF8D50B5}" sibTransId="{A5AC3A16-DCEF-406F-9490-7925D69F1CEF}"/>
    <dgm:cxn modelId="{1685DAA3-25E5-43A1-947E-40FE61913DC9}" type="presOf" srcId="{2546FF5D-07FE-4E90-A604-A36B6C559422}" destId="{12A3FEA8-D7FE-4F97-8B24-FE13E2D774A3}" srcOrd="1" destOrd="0" presId="urn:microsoft.com/office/officeart/2005/8/layout/bList2#4"/>
    <dgm:cxn modelId="{780F4A67-CFB3-4E22-9A97-FC3BDC62975E}" srcId="{0C0923CB-DBFF-4575-96F2-1D5387DF9FD2}" destId="{C510C04C-28E4-4F47-BA58-5DABFC801A78}" srcOrd="1" destOrd="0" parTransId="{413DC1F5-232C-4713-8C1F-A7B343060568}" sibTransId="{7151C8A8-2F58-436D-8DA1-81B4C159307F}"/>
    <dgm:cxn modelId="{BD4EFD31-4383-4DFD-AE5A-5CB66B537953}" type="presOf" srcId="{0F47F691-C003-41C8-8B99-31F059EC8F4B}" destId="{A31008D8-EC09-48B7-8BF7-9ACE8AF4EAFB}" srcOrd="0" destOrd="0" presId="urn:microsoft.com/office/officeart/2005/8/layout/bList2#4"/>
    <dgm:cxn modelId="{4C402E1D-14B9-4945-95E9-15D352A63008}" type="presOf" srcId="{526C4DB7-B800-4186-ACC6-A3A6F2753067}" destId="{290B9547-2BAC-4DE9-AF00-6605D7E0B338}" srcOrd="0" destOrd="0" presId="urn:microsoft.com/office/officeart/2005/8/layout/bList2#4"/>
    <dgm:cxn modelId="{7BE7F626-C567-44F7-97FB-1079EC84825E}" srcId="{0C0923CB-DBFF-4575-96F2-1D5387DF9FD2}" destId="{1812A77F-789D-4D07-97E6-FB93FFD50853}" srcOrd="2" destOrd="0" parTransId="{E83BAA9C-2870-4F67-B192-BA785134AAAD}" sibTransId="{7E6C762E-B90B-4D64-9D41-5CB03A3A341E}"/>
    <dgm:cxn modelId="{35180689-640B-4599-BDDD-2D9AA79C83F9}" type="presOf" srcId="{77586014-964A-42F1-BC97-1767C0CEA83C}" destId="{A3FF5DC6-960C-4169-B2E1-B1FD1329E660}" srcOrd="0" destOrd="0" presId="urn:microsoft.com/office/officeart/2005/8/layout/bList2#4"/>
    <dgm:cxn modelId="{FED31512-F944-45F0-8124-DAA357E55E30}" srcId="{2546FF5D-07FE-4E90-A604-A36B6C559422}" destId="{126D6A33-D0A8-41D3-9853-4512472C0E84}" srcOrd="0" destOrd="0" parTransId="{E618C37C-6CA2-4F2C-BA97-453B589F8C8E}" sibTransId="{6AAA210A-4B7E-405F-812F-58C5FEB128E4}"/>
    <dgm:cxn modelId="{1AE2B366-73EA-495A-94B2-63B6E078A388}" srcId="{40AB1032-15AD-41E4-86EF-EE2CD83483B8}" destId="{BF547964-B2B9-49A2-BE42-4F5AC1DA9318}" srcOrd="0" destOrd="0" parTransId="{6411495F-E446-40F5-AFB9-9A2B8D07F647}" sibTransId="{06E4896E-8389-43C9-94B0-BC8529DC74C2}"/>
    <dgm:cxn modelId="{F0AF7AEF-7466-4DF8-AEE5-1DEB236DAA2C}" type="presOf" srcId="{C510C04C-28E4-4F47-BA58-5DABFC801A78}" destId="{7365068E-6E86-4794-AD04-B6376CCAEEAC}" srcOrd="0" destOrd="1" presId="urn:microsoft.com/office/officeart/2005/8/layout/bList2#4"/>
    <dgm:cxn modelId="{9A627369-FCB1-4B5A-9301-D1D7A92F89E5}" type="presOf" srcId="{1812A77F-789D-4D07-97E6-FB93FFD50853}" destId="{7365068E-6E86-4794-AD04-B6376CCAEEAC}" srcOrd="0" destOrd="2" presId="urn:microsoft.com/office/officeart/2005/8/layout/bList2#4"/>
    <dgm:cxn modelId="{E745C58D-ACDC-499A-B7CE-82D6A895CFE8}" type="presOf" srcId="{7E8EFB3C-764A-4481-842F-B11BDEE39724}" destId="{E9801DA0-791B-478B-B147-1F0682F77CD9}" srcOrd="0" destOrd="0" presId="urn:microsoft.com/office/officeart/2005/8/layout/bList2#4"/>
    <dgm:cxn modelId="{196E9E6A-99CA-462B-994E-CEE877E24B90}" srcId="{77586014-964A-42F1-BC97-1767C0CEA83C}" destId="{443C7336-9D30-49D6-B4DE-DB5EF84BAEFA}" srcOrd="1" destOrd="0" parTransId="{287767C9-2640-41B2-B7A8-26D045193C4A}" sibTransId="{1AC5EAC3-1F21-4A5E-BBC4-B0386B8959ED}"/>
    <dgm:cxn modelId="{655E9DFB-7424-4DBF-A621-3A133FD2BFDE}" srcId="{6FFAD20E-6865-497D-AB56-7AF795EA03BF}" destId="{B375DDA8-4B19-495D-B1B4-661512035D00}" srcOrd="1" destOrd="0" parTransId="{FAF0CD01-1F77-4D50-8667-A7515BD0ACD8}" sibTransId="{7E8EFB3C-764A-4481-842F-B11BDEE39724}"/>
    <dgm:cxn modelId="{62F65258-F3E2-4D68-AA44-177F5D0E6F0D}" type="presOf" srcId="{473F3BBD-72C2-4398-8248-8F50E5B5614E}" destId="{57590966-D4DB-4302-B18A-E2F188E225EB}" srcOrd="0" destOrd="1" presId="urn:microsoft.com/office/officeart/2005/8/layout/bList2#4"/>
    <dgm:cxn modelId="{7C7E4560-F480-481C-9778-C813B2A902FA}" srcId="{77586014-964A-42F1-BC97-1767C0CEA83C}" destId="{3AAD9ABA-0583-4D4C-B8B3-B6FB96E42017}" srcOrd="0" destOrd="0" parTransId="{C4D34256-3A50-403E-A10C-48758CFE38D0}" sibTransId="{A1BCEB95-F4E3-4BD5-B4BC-553210C88B34}"/>
    <dgm:cxn modelId="{EF74D84D-074F-41E8-B839-BE7E5D83F9F7}" type="presOf" srcId="{BC88FE44-18CD-4E7C-A97A-EED01A4AFCC0}" destId="{92CA5E12-A6E0-434E-A791-F9B3AAD12CC9}" srcOrd="0" destOrd="2" presId="urn:microsoft.com/office/officeart/2005/8/layout/bList2#4"/>
    <dgm:cxn modelId="{65576B65-50AD-44CD-8C1C-DCFF30A38E21}" type="presOf" srcId="{B375DDA8-4B19-495D-B1B4-661512035D00}" destId="{4F9DB9E4-C3DB-4E37-A8C1-C178EADF05B0}" srcOrd="0" destOrd="0" presId="urn:microsoft.com/office/officeart/2005/8/layout/bList2#4"/>
    <dgm:cxn modelId="{CE1693BC-8DE9-44F5-A9B3-6458AFF528D7}" srcId="{B375DDA8-4B19-495D-B1B4-661512035D00}" destId="{BC88FE44-18CD-4E7C-A97A-EED01A4AFCC0}" srcOrd="2" destOrd="0" parTransId="{5FCDB25E-F0D7-457B-A187-EA4693A68649}" sibTransId="{C5E8EC13-1063-472B-8AA3-7E2225F47F97}"/>
    <dgm:cxn modelId="{32CC9492-2F53-445B-B744-DA38312FBED1}" type="presOf" srcId="{51ECB1F2-EAE7-4D23-BCEB-5FFB02F0A1E2}" destId="{6C0579EB-CC23-4CD0-9067-C39349F69C3A}" srcOrd="0" destOrd="0" presId="urn:microsoft.com/office/officeart/2005/8/layout/bList2#4"/>
    <dgm:cxn modelId="{0B159DF1-F145-4BF6-B932-AA2B7C99184C}" srcId="{B375DDA8-4B19-495D-B1B4-661512035D00}" destId="{F43C17C4-9D98-4F82-8214-1AE708EC969F}" srcOrd="1" destOrd="0" parTransId="{38CD1FA4-BDD4-49FA-B78F-F665874AF531}" sibTransId="{A14575F2-7F0A-4E57-90A3-D2A16A090950}"/>
    <dgm:cxn modelId="{1A70AA3C-CE14-4BA9-8589-E35FA18D0073}" type="presOf" srcId="{023E6F59-DDA4-45B0-B385-4AC52C00FC21}" destId="{7365068E-6E86-4794-AD04-B6376CCAEEAC}" srcOrd="0" destOrd="0" presId="urn:microsoft.com/office/officeart/2005/8/layout/bList2#4"/>
    <dgm:cxn modelId="{389C574D-F575-4D67-99DA-06F3C6527EA2}" type="presOf" srcId="{443C7336-9D30-49D6-B4DE-DB5EF84BAEFA}" destId="{F129CAAA-4BE4-4413-8326-7702E74CCCFA}" srcOrd="0" destOrd="1" presId="urn:microsoft.com/office/officeart/2005/8/layout/bList2#4"/>
    <dgm:cxn modelId="{C8057C33-BF88-41D6-A11A-0F9741628248}" type="presOf" srcId="{0C0923CB-DBFF-4575-96F2-1D5387DF9FD2}" destId="{9A525A93-2BA4-46D3-8F88-3B09D8032805}" srcOrd="1" destOrd="0" presId="urn:microsoft.com/office/officeart/2005/8/layout/bList2#4"/>
    <dgm:cxn modelId="{BAAE945B-A066-433F-A945-8A167CF56E64}" type="presOf" srcId="{6FFAD20E-6865-497D-AB56-7AF795EA03BF}" destId="{6B46B4E0-52E2-47F9-842D-EE31C9DC7EFD}" srcOrd="0" destOrd="0" presId="urn:microsoft.com/office/officeart/2005/8/layout/bList2#4"/>
    <dgm:cxn modelId="{2087564F-7F6D-400D-9C54-979EA8F86257}" srcId="{0C0923CB-DBFF-4575-96F2-1D5387DF9FD2}" destId="{6C863E58-54E7-4C66-A05C-B4F20970C6FD}" srcOrd="3" destOrd="0" parTransId="{9017884A-D25A-4D13-981E-F5A7570218D3}" sibTransId="{CFDA1551-674F-4836-A7C2-078C91A5C4DA}"/>
    <dgm:cxn modelId="{64B1A55A-5766-4177-AC2C-C14D2F250CDC}" type="presOf" srcId="{3AAD9ABA-0583-4D4C-B8B3-B6FB96E42017}" destId="{F129CAAA-4BE4-4413-8326-7702E74CCCFA}" srcOrd="0" destOrd="0" presId="urn:microsoft.com/office/officeart/2005/8/layout/bList2#4"/>
    <dgm:cxn modelId="{5E81EB81-342B-4749-8D7C-A7CFD0D8250D}" type="presOf" srcId="{40AB1032-15AD-41E4-86EF-EE2CD83483B8}" destId="{3D7F619D-695D-4AD4-B995-B5A4EE8EE5E3}" srcOrd="0" destOrd="0" presId="urn:microsoft.com/office/officeart/2005/8/layout/bList2#4"/>
    <dgm:cxn modelId="{7C738FA3-4809-4C63-BD97-315D97964D81}" srcId="{6FFAD20E-6865-497D-AB56-7AF795EA03BF}" destId="{77586014-964A-42F1-BC97-1767C0CEA83C}" srcOrd="5" destOrd="0" parTransId="{F9B2D0E8-BD4E-4664-8F52-608782D7530A}" sibTransId="{52242E4E-DF42-43EE-B1BE-7BE3B74D745A}"/>
    <dgm:cxn modelId="{FAB8D27B-A570-4751-A504-DC1A639ED5CE}" type="presParOf" srcId="{6B46B4E0-52E2-47F9-842D-EE31C9DC7EFD}" destId="{2D708D33-954F-4F1B-85F0-B0A22DA5DDEC}" srcOrd="0" destOrd="0" presId="urn:microsoft.com/office/officeart/2005/8/layout/bList2#4"/>
    <dgm:cxn modelId="{941B879B-6FEB-4619-A08C-6EDD72A3FE7D}" type="presParOf" srcId="{2D708D33-954F-4F1B-85F0-B0A22DA5DDEC}" destId="{D32E02D8-AD71-478C-9AEB-92B0A94922F3}" srcOrd="0" destOrd="0" presId="urn:microsoft.com/office/officeart/2005/8/layout/bList2#4"/>
    <dgm:cxn modelId="{9741B567-D03B-47D6-BFDC-923509A36B83}" type="presParOf" srcId="{2D708D33-954F-4F1B-85F0-B0A22DA5DDEC}" destId="{A504932F-0907-4361-A7A8-5489B6C23475}" srcOrd="1" destOrd="0" presId="urn:microsoft.com/office/officeart/2005/8/layout/bList2#4"/>
    <dgm:cxn modelId="{63E24460-EDB3-41FF-A165-ADF943A53914}" type="presParOf" srcId="{2D708D33-954F-4F1B-85F0-B0A22DA5DDEC}" destId="{12A3FEA8-D7FE-4F97-8B24-FE13E2D774A3}" srcOrd="2" destOrd="0" presId="urn:microsoft.com/office/officeart/2005/8/layout/bList2#4"/>
    <dgm:cxn modelId="{B24C6B7D-3E66-4FA9-9563-75049036DEEB}" type="presParOf" srcId="{2D708D33-954F-4F1B-85F0-B0A22DA5DDEC}" destId="{E296BF92-F975-4E86-8C58-28AF2922979D}" srcOrd="3" destOrd="0" presId="urn:microsoft.com/office/officeart/2005/8/layout/bList2#4"/>
    <dgm:cxn modelId="{7A7127F8-BD9F-43E9-A62E-5B0CCDF8CB49}" type="presParOf" srcId="{6B46B4E0-52E2-47F9-842D-EE31C9DC7EFD}" destId="{290B9547-2BAC-4DE9-AF00-6605D7E0B338}" srcOrd="1" destOrd="0" presId="urn:microsoft.com/office/officeart/2005/8/layout/bList2#4"/>
    <dgm:cxn modelId="{7B342703-D04D-4605-A0D8-8FA836CE02A0}" type="presParOf" srcId="{6B46B4E0-52E2-47F9-842D-EE31C9DC7EFD}" destId="{F192C9FB-BF12-46D6-B6FB-EAC9ED57B555}" srcOrd="2" destOrd="0" presId="urn:microsoft.com/office/officeart/2005/8/layout/bList2#4"/>
    <dgm:cxn modelId="{11CF37CA-331B-45D4-BE28-C1D057F27B1D}" type="presParOf" srcId="{F192C9FB-BF12-46D6-B6FB-EAC9ED57B555}" destId="{92CA5E12-A6E0-434E-A791-F9B3AAD12CC9}" srcOrd="0" destOrd="0" presId="urn:microsoft.com/office/officeart/2005/8/layout/bList2#4"/>
    <dgm:cxn modelId="{A4881B14-5FEE-4B2D-83B1-E441E94AF03B}" type="presParOf" srcId="{F192C9FB-BF12-46D6-B6FB-EAC9ED57B555}" destId="{4F9DB9E4-C3DB-4E37-A8C1-C178EADF05B0}" srcOrd="1" destOrd="0" presId="urn:microsoft.com/office/officeart/2005/8/layout/bList2#4"/>
    <dgm:cxn modelId="{A75035DA-EFE7-47C9-B2E4-FB93BD08DF69}" type="presParOf" srcId="{F192C9FB-BF12-46D6-B6FB-EAC9ED57B555}" destId="{A6DA500D-7035-4AFB-A00A-947E8FF56834}" srcOrd="2" destOrd="0" presId="urn:microsoft.com/office/officeart/2005/8/layout/bList2#4"/>
    <dgm:cxn modelId="{64E8ADE6-4CCE-4600-8154-D41D29A4D24C}" type="presParOf" srcId="{F192C9FB-BF12-46D6-B6FB-EAC9ED57B555}" destId="{889C4A10-54E0-468A-A417-4D836C107F82}" srcOrd="3" destOrd="0" presId="urn:microsoft.com/office/officeart/2005/8/layout/bList2#4"/>
    <dgm:cxn modelId="{9637C467-C178-4A16-89A0-6CAFA6AF7357}" type="presParOf" srcId="{6B46B4E0-52E2-47F9-842D-EE31C9DC7EFD}" destId="{E9801DA0-791B-478B-B147-1F0682F77CD9}" srcOrd="3" destOrd="0" presId="urn:microsoft.com/office/officeart/2005/8/layout/bList2#4"/>
    <dgm:cxn modelId="{1BCF3A19-32DF-403F-ABAA-958ECD4FCF1C}" type="presParOf" srcId="{6B46B4E0-52E2-47F9-842D-EE31C9DC7EFD}" destId="{1EF1C8E6-683E-4B11-A274-23ADD9E7913B}" srcOrd="4" destOrd="0" presId="urn:microsoft.com/office/officeart/2005/8/layout/bList2#4"/>
    <dgm:cxn modelId="{5E883EA1-3BE5-47B0-B780-D16269BA3CA9}" type="presParOf" srcId="{1EF1C8E6-683E-4B11-A274-23ADD9E7913B}" destId="{7365068E-6E86-4794-AD04-B6376CCAEEAC}" srcOrd="0" destOrd="0" presId="urn:microsoft.com/office/officeart/2005/8/layout/bList2#4"/>
    <dgm:cxn modelId="{0EDC5FF9-6A64-407F-AFFB-3BC07AEDB97C}" type="presParOf" srcId="{1EF1C8E6-683E-4B11-A274-23ADD9E7913B}" destId="{E94B2142-90ED-4065-B864-84DD559F2BAA}" srcOrd="1" destOrd="0" presId="urn:microsoft.com/office/officeart/2005/8/layout/bList2#4"/>
    <dgm:cxn modelId="{3DDC250C-9FD7-4577-BEC9-A2B6F5255C5B}" type="presParOf" srcId="{1EF1C8E6-683E-4B11-A274-23ADD9E7913B}" destId="{9A525A93-2BA4-46D3-8F88-3B09D8032805}" srcOrd="2" destOrd="0" presId="urn:microsoft.com/office/officeart/2005/8/layout/bList2#4"/>
    <dgm:cxn modelId="{9ACC22E7-1474-4EDA-B4E6-E82C7AC677F4}" type="presParOf" srcId="{1EF1C8E6-683E-4B11-A274-23ADD9E7913B}" destId="{09C4D467-9F63-46DB-963A-876BC2CCD36E}" srcOrd="3" destOrd="0" presId="urn:microsoft.com/office/officeart/2005/8/layout/bList2#4"/>
    <dgm:cxn modelId="{ADFA4073-DBFE-462D-A277-8A4658EAAA18}" type="presParOf" srcId="{6B46B4E0-52E2-47F9-842D-EE31C9DC7EFD}" destId="{6C0579EB-CC23-4CD0-9067-C39349F69C3A}" srcOrd="5" destOrd="0" presId="urn:microsoft.com/office/officeart/2005/8/layout/bList2#4"/>
    <dgm:cxn modelId="{599B4E8E-9579-4855-B1F0-138B95EB925C}" type="presParOf" srcId="{6B46B4E0-52E2-47F9-842D-EE31C9DC7EFD}" destId="{534DC448-80EB-41F7-AD35-379544DDF9D7}" srcOrd="6" destOrd="0" presId="urn:microsoft.com/office/officeart/2005/8/layout/bList2#4"/>
    <dgm:cxn modelId="{58E67405-DF5B-4B3E-903F-E9A84CFF67E7}" type="presParOf" srcId="{534DC448-80EB-41F7-AD35-379544DDF9D7}" destId="{57590966-D4DB-4302-B18A-E2F188E225EB}" srcOrd="0" destOrd="0" presId="urn:microsoft.com/office/officeart/2005/8/layout/bList2#4"/>
    <dgm:cxn modelId="{6AF00D70-7A31-4B21-8583-2529208D00A6}" type="presParOf" srcId="{534DC448-80EB-41F7-AD35-379544DDF9D7}" destId="{3D7F619D-695D-4AD4-B995-B5A4EE8EE5E3}" srcOrd="1" destOrd="0" presId="urn:microsoft.com/office/officeart/2005/8/layout/bList2#4"/>
    <dgm:cxn modelId="{3EF7DB3F-9C6A-45AA-A228-CD9A7DC83A93}" type="presParOf" srcId="{534DC448-80EB-41F7-AD35-379544DDF9D7}" destId="{E2B1DBE2-6B4F-4D78-AE8B-9DED7D238DA0}" srcOrd="2" destOrd="0" presId="urn:microsoft.com/office/officeart/2005/8/layout/bList2#4"/>
    <dgm:cxn modelId="{D0B88E8D-3800-4507-9879-E86B7E45A065}" type="presParOf" srcId="{534DC448-80EB-41F7-AD35-379544DDF9D7}" destId="{35C1E6B9-9F05-4E87-BFA7-CE0C818AF763}" srcOrd="3" destOrd="0" presId="urn:microsoft.com/office/officeart/2005/8/layout/bList2#4"/>
    <dgm:cxn modelId="{6235C68D-EA83-4465-B1C9-2300CABD5352}" type="presParOf" srcId="{6B46B4E0-52E2-47F9-842D-EE31C9DC7EFD}" destId="{9D30D3DE-5CF4-4714-A482-6DC9CF2F555B}" srcOrd="7" destOrd="0" presId="urn:microsoft.com/office/officeart/2005/8/layout/bList2#4"/>
    <dgm:cxn modelId="{C3F08F60-6A8A-425E-B5E3-D8DCF0F69AB9}" type="presParOf" srcId="{6B46B4E0-52E2-47F9-842D-EE31C9DC7EFD}" destId="{F87A41AD-60C5-4669-83D0-7FFC7E39FC98}" srcOrd="8" destOrd="0" presId="urn:microsoft.com/office/officeart/2005/8/layout/bList2#4"/>
    <dgm:cxn modelId="{50FE7ED3-3D6E-42F4-9AC5-A681CB747CC0}" type="presParOf" srcId="{F87A41AD-60C5-4669-83D0-7FFC7E39FC98}" destId="{498F2879-3CFC-4A9F-9ECC-8111EDB38C73}" srcOrd="0" destOrd="0" presId="urn:microsoft.com/office/officeart/2005/8/layout/bList2#4"/>
    <dgm:cxn modelId="{817BAA64-F332-4E24-8990-084E8A9EB8E2}" type="presParOf" srcId="{F87A41AD-60C5-4669-83D0-7FFC7E39FC98}" destId="{A31008D8-EC09-48B7-8BF7-9ACE8AF4EAFB}" srcOrd="1" destOrd="0" presId="urn:microsoft.com/office/officeart/2005/8/layout/bList2#4"/>
    <dgm:cxn modelId="{2F4CF014-666A-47E4-954B-8CA5FC266134}" type="presParOf" srcId="{F87A41AD-60C5-4669-83D0-7FFC7E39FC98}" destId="{6B058A37-D170-4679-A688-F33E6EAA44D7}" srcOrd="2" destOrd="0" presId="urn:microsoft.com/office/officeart/2005/8/layout/bList2#4"/>
    <dgm:cxn modelId="{35C0A8D1-951F-4086-AEDB-5C82A35D590D}" type="presParOf" srcId="{F87A41AD-60C5-4669-83D0-7FFC7E39FC98}" destId="{6D5DFECA-E5A6-47E0-B103-41D4E8CC6BEE}" srcOrd="3" destOrd="0" presId="urn:microsoft.com/office/officeart/2005/8/layout/bList2#4"/>
    <dgm:cxn modelId="{4D514443-467A-4487-ADBB-3508D580995C}" type="presParOf" srcId="{6B46B4E0-52E2-47F9-842D-EE31C9DC7EFD}" destId="{6B2FC604-C656-4CC4-A42C-FFB76E885768}" srcOrd="9" destOrd="0" presId="urn:microsoft.com/office/officeart/2005/8/layout/bList2#4"/>
    <dgm:cxn modelId="{44F506B8-CB33-44E5-B7B4-CCAE9DEA58D9}" type="presParOf" srcId="{6B46B4E0-52E2-47F9-842D-EE31C9DC7EFD}" destId="{7693223C-E17F-4E52-A368-1A3DBC2966B4}" srcOrd="10" destOrd="0" presId="urn:microsoft.com/office/officeart/2005/8/layout/bList2#4"/>
    <dgm:cxn modelId="{DE187941-D452-44CA-8406-BC683589CDC6}" type="presParOf" srcId="{7693223C-E17F-4E52-A368-1A3DBC2966B4}" destId="{F129CAAA-4BE4-4413-8326-7702E74CCCFA}" srcOrd="0" destOrd="0" presId="urn:microsoft.com/office/officeart/2005/8/layout/bList2#4"/>
    <dgm:cxn modelId="{B6D0C38A-DCEB-43A6-A92B-7F186E461A7E}" type="presParOf" srcId="{7693223C-E17F-4E52-A368-1A3DBC2966B4}" destId="{A3FF5DC6-960C-4169-B2E1-B1FD1329E660}" srcOrd="1" destOrd="0" presId="urn:microsoft.com/office/officeart/2005/8/layout/bList2#4"/>
    <dgm:cxn modelId="{9D744B4C-4CD5-42C7-BEE2-9AF541B82059}" type="presParOf" srcId="{7693223C-E17F-4E52-A368-1A3DBC2966B4}" destId="{DDB3C993-BD02-4FA8-A1A4-334B057D9B65}" srcOrd="2" destOrd="0" presId="urn:microsoft.com/office/officeart/2005/8/layout/bList2#4"/>
    <dgm:cxn modelId="{2B743D5B-F612-465C-8ACB-5F81845239D4}" type="presParOf" srcId="{7693223C-E17F-4E52-A368-1A3DBC2966B4}" destId="{854A1E35-7E24-404F-AC7A-B2EF58F81A65}" srcOrd="3" destOrd="0" presId="urn:microsoft.com/office/officeart/2005/8/layout/bList2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FAD20E-6865-497D-AB56-7AF795EA03BF}" type="doc">
      <dgm:prSet loTypeId="urn:microsoft.com/office/officeart/2005/8/layout/bList2#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46FF5D-07FE-4E90-A604-A36B6C55942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Задачи</a:t>
          </a:r>
          <a:endParaRPr lang="ru-RU" sz="1800" b="1" dirty="0">
            <a:solidFill>
              <a:schemeClr val="tx1"/>
            </a:solidFill>
          </a:endParaRPr>
        </a:p>
      </dgm:t>
    </dgm:pt>
    <dgm:pt modelId="{ECFC6A33-6F70-44AB-9D00-3FD4C210F575}" type="parTrans" cxnId="{C267A5B5-2998-4C42-ACB4-75E500A8F43A}">
      <dgm:prSet/>
      <dgm:spPr/>
      <dgm:t>
        <a:bodyPr/>
        <a:lstStyle/>
        <a:p>
          <a:endParaRPr lang="ru-RU"/>
        </a:p>
      </dgm:t>
    </dgm:pt>
    <dgm:pt modelId="{526C4DB7-B800-4186-ACC6-A3A6F2753067}" type="sibTrans" cxnId="{C267A5B5-2998-4C42-ACB4-75E500A8F43A}">
      <dgm:prSet/>
      <dgm:spPr/>
      <dgm:t>
        <a:bodyPr/>
        <a:lstStyle/>
        <a:p>
          <a:endParaRPr lang="ru-RU"/>
        </a:p>
      </dgm:t>
    </dgm:pt>
    <dgm:pt modelId="{126D6A33-D0A8-41D3-9853-4512472C0E84}">
      <dgm:prSet custT="1"/>
      <dgm:spPr/>
      <dgm:t>
        <a:bodyPr/>
        <a:lstStyle/>
        <a:p>
          <a:pPr algn="l" rtl="0"/>
          <a:r>
            <a:rPr lang="ru-RU" sz="1600" dirty="0" smtClean="0"/>
            <a:t>Проверить, удалось ли достичь поставленной в начале урока цели</a:t>
          </a:r>
          <a:endParaRPr lang="ru-RU" sz="1600" dirty="0"/>
        </a:p>
      </dgm:t>
    </dgm:pt>
    <dgm:pt modelId="{E618C37C-6CA2-4F2C-BA97-453B589F8C8E}" type="parTrans" cxnId="{FED31512-F944-45F0-8124-DAA357E55E30}">
      <dgm:prSet/>
      <dgm:spPr/>
      <dgm:t>
        <a:bodyPr/>
        <a:lstStyle/>
        <a:p>
          <a:endParaRPr lang="ru-RU"/>
        </a:p>
      </dgm:t>
    </dgm:pt>
    <dgm:pt modelId="{6AAA210A-4B7E-405F-812F-58C5FEB128E4}" type="sibTrans" cxnId="{FED31512-F944-45F0-8124-DAA357E55E30}">
      <dgm:prSet/>
      <dgm:spPr/>
      <dgm:t>
        <a:bodyPr/>
        <a:lstStyle/>
        <a:p>
          <a:endParaRPr lang="ru-RU"/>
        </a:p>
      </dgm:t>
    </dgm:pt>
    <dgm:pt modelId="{B375DDA8-4B19-495D-B1B4-661512035D00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Деятельность учителя</a:t>
          </a:r>
          <a:endParaRPr lang="ru-RU" sz="1800" b="1">
            <a:solidFill>
              <a:schemeClr val="tx1"/>
            </a:solidFill>
          </a:endParaRPr>
        </a:p>
      </dgm:t>
    </dgm:pt>
    <dgm:pt modelId="{FAF0CD01-1F77-4D50-8667-A7515BD0ACD8}" type="parTrans" cxnId="{655E9DFB-7424-4DBF-A621-3A133FD2BFDE}">
      <dgm:prSet/>
      <dgm:spPr/>
      <dgm:t>
        <a:bodyPr/>
        <a:lstStyle/>
        <a:p>
          <a:endParaRPr lang="ru-RU"/>
        </a:p>
      </dgm:t>
    </dgm:pt>
    <dgm:pt modelId="{7E8EFB3C-764A-4481-842F-B11BDEE39724}" type="sibTrans" cxnId="{655E9DFB-7424-4DBF-A621-3A133FD2BFDE}">
      <dgm:prSet/>
      <dgm:spPr/>
      <dgm:t>
        <a:bodyPr/>
        <a:lstStyle/>
        <a:p>
          <a:endParaRPr lang="ru-RU"/>
        </a:p>
      </dgm:t>
    </dgm:pt>
    <dgm:pt modelId="{BC88FE44-18CD-4E7C-A97A-EED01A4AFCC0}">
      <dgm:prSet custT="1"/>
      <dgm:spPr/>
      <dgm:t>
        <a:bodyPr/>
        <a:lstStyle/>
        <a:p>
          <a:pPr rtl="0"/>
          <a:r>
            <a:rPr lang="ru-RU" sz="1600" dirty="0" smtClean="0"/>
            <a:t>Формулировка вопросов</a:t>
          </a:r>
          <a:endParaRPr lang="ru-RU" sz="1600" dirty="0"/>
        </a:p>
      </dgm:t>
    </dgm:pt>
    <dgm:pt modelId="{5FCDB25E-F0D7-457B-A187-EA4693A68649}" type="parTrans" cxnId="{CE1693BC-8DE9-44F5-A9B3-6458AFF528D7}">
      <dgm:prSet/>
      <dgm:spPr/>
      <dgm:t>
        <a:bodyPr/>
        <a:lstStyle/>
        <a:p>
          <a:endParaRPr lang="ru-RU"/>
        </a:p>
      </dgm:t>
    </dgm:pt>
    <dgm:pt modelId="{C5E8EC13-1063-472B-8AA3-7E2225F47F97}" type="sibTrans" cxnId="{CE1693BC-8DE9-44F5-A9B3-6458AFF528D7}">
      <dgm:prSet/>
      <dgm:spPr/>
      <dgm:t>
        <a:bodyPr/>
        <a:lstStyle/>
        <a:p>
          <a:endParaRPr lang="ru-RU"/>
        </a:p>
      </dgm:t>
    </dgm:pt>
    <dgm:pt modelId="{0C0923CB-DBFF-4575-96F2-1D5387DF9FD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94497460-D925-46B7-AD54-DB8F0ADB3E50}" type="parTrans" cxnId="{327AE6A4-8ADB-4CC5-AC03-30D75823C35F}">
      <dgm:prSet/>
      <dgm:spPr/>
      <dgm:t>
        <a:bodyPr/>
        <a:lstStyle/>
        <a:p>
          <a:endParaRPr lang="ru-RU"/>
        </a:p>
      </dgm:t>
    </dgm:pt>
    <dgm:pt modelId="{51ECB1F2-EAE7-4D23-BCEB-5FFB02F0A1E2}" type="sibTrans" cxnId="{327AE6A4-8ADB-4CC5-AC03-30D75823C35F}">
      <dgm:prSet/>
      <dgm:spPr/>
      <dgm:t>
        <a:bodyPr/>
        <a:lstStyle/>
        <a:p>
          <a:endParaRPr lang="ru-RU"/>
        </a:p>
      </dgm:t>
    </dgm:pt>
    <dgm:pt modelId="{1812A77F-789D-4D07-97E6-FB93FFD50853}">
      <dgm:prSet custT="1"/>
      <dgm:spPr/>
      <dgm:t>
        <a:bodyPr/>
        <a:lstStyle/>
        <a:p>
          <a:pPr rtl="0"/>
          <a:r>
            <a:rPr lang="ru-RU" sz="1600" dirty="0" smtClean="0"/>
            <a:t>Отвечают на вопросы,  приводят примеры</a:t>
          </a:r>
          <a:endParaRPr lang="ru-RU" sz="1600" dirty="0"/>
        </a:p>
      </dgm:t>
    </dgm:pt>
    <dgm:pt modelId="{E83BAA9C-2870-4F67-B192-BA785134AAAD}" type="parTrans" cxnId="{7BE7F626-C567-44F7-97FB-1079EC84825E}">
      <dgm:prSet/>
      <dgm:spPr/>
      <dgm:t>
        <a:bodyPr/>
        <a:lstStyle/>
        <a:p>
          <a:endParaRPr lang="ru-RU"/>
        </a:p>
      </dgm:t>
    </dgm:pt>
    <dgm:pt modelId="{7E6C762E-B90B-4D64-9D41-5CB03A3A341E}" type="sibTrans" cxnId="{7BE7F626-C567-44F7-97FB-1079EC84825E}">
      <dgm:prSet/>
      <dgm:spPr/>
      <dgm:t>
        <a:bodyPr/>
        <a:lstStyle/>
        <a:p>
          <a:endParaRPr lang="ru-RU"/>
        </a:p>
      </dgm:t>
    </dgm:pt>
    <dgm:pt modelId="{40AB1032-15AD-41E4-86EF-EE2CD83483B8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dirty="0">
            <a:solidFill>
              <a:schemeClr val="tx1"/>
            </a:solidFill>
          </a:endParaRPr>
        </a:p>
      </dgm:t>
    </dgm:pt>
    <dgm:pt modelId="{E18E7D98-2E65-4E4D-BF83-B6DA3303B2DE}" type="parTrans" cxnId="{1E1998DE-695A-431A-B2F5-AD92A89D3D60}">
      <dgm:prSet/>
      <dgm:spPr/>
      <dgm:t>
        <a:bodyPr/>
        <a:lstStyle/>
        <a:p>
          <a:endParaRPr lang="ru-RU"/>
        </a:p>
      </dgm:t>
    </dgm:pt>
    <dgm:pt modelId="{1242837D-8D6B-4790-AD8D-AFC4C5A01FA6}" type="sibTrans" cxnId="{1E1998DE-695A-431A-B2F5-AD92A89D3D60}">
      <dgm:prSet/>
      <dgm:spPr/>
      <dgm:t>
        <a:bodyPr/>
        <a:lstStyle/>
        <a:p>
          <a:endParaRPr lang="ru-RU"/>
        </a:p>
      </dgm:t>
    </dgm:pt>
    <dgm:pt modelId="{BF547964-B2B9-49A2-BE42-4F5AC1DA9318}">
      <dgm:prSet custT="1"/>
      <dgm:spPr/>
      <dgm:t>
        <a:bodyPr/>
        <a:lstStyle/>
        <a:p>
          <a:pPr rtl="0"/>
          <a:r>
            <a:rPr lang="ru-RU" sz="1600" dirty="0" smtClean="0"/>
            <a:t>Фронтальный опрос</a:t>
          </a:r>
          <a:endParaRPr lang="ru-RU" sz="1600" dirty="0"/>
        </a:p>
      </dgm:t>
    </dgm:pt>
    <dgm:pt modelId="{6411495F-E446-40F5-AFB9-9A2B8D07F647}" type="parTrans" cxnId="{1AE2B366-73EA-495A-94B2-63B6E078A388}">
      <dgm:prSet/>
      <dgm:spPr/>
      <dgm:t>
        <a:bodyPr/>
        <a:lstStyle/>
        <a:p>
          <a:endParaRPr lang="ru-RU"/>
        </a:p>
      </dgm:t>
    </dgm:pt>
    <dgm:pt modelId="{06E4896E-8389-43C9-94B0-BC8529DC74C2}" type="sibTrans" cxnId="{1AE2B366-73EA-495A-94B2-63B6E078A388}">
      <dgm:prSet/>
      <dgm:spPr/>
      <dgm:t>
        <a:bodyPr/>
        <a:lstStyle/>
        <a:p>
          <a:endParaRPr lang="ru-RU"/>
        </a:p>
      </dgm:t>
    </dgm:pt>
    <dgm:pt modelId="{0F47F691-C003-41C8-8B99-31F059EC8F4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dirty="0">
            <a:solidFill>
              <a:schemeClr val="tx1"/>
            </a:solidFill>
          </a:endParaRPr>
        </a:p>
      </dgm:t>
    </dgm:pt>
    <dgm:pt modelId="{4CE5CB5B-F01A-4296-A78E-D03EED4FBDF5}" type="parTrans" cxnId="{98A07D9C-FB50-4D84-876E-D5E2371EA445}">
      <dgm:prSet/>
      <dgm:spPr/>
      <dgm:t>
        <a:bodyPr/>
        <a:lstStyle/>
        <a:p>
          <a:endParaRPr lang="ru-RU"/>
        </a:p>
      </dgm:t>
    </dgm:pt>
    <dgm:pt modelId="{A341D493-9637-4B2E-8515-866F491D78E8}" type="sibTrans" cxnId="{98A07D9C-FB50-4D84-876E-D5E2371EA445}">
      <dgm:prSet/>
      <dgm:spPr/>
      <dgm:t>
        <a:bodyPr/>
        <a:lstStyle/>
        <a:p>
          <a:endParaRPr lang="ru-RU"/>
        </a:p>
      </dgm:t>
    </dgm:pt>
    <dgm:pt modelId="{712DBACD-7F14-4879-91CB-FAD4FFE8B455}">
      <dgm:prSet custT="1"/>
      <dgm:spPr/>
      <dgm:t>
        <a:bodyPr/>
        <a:lstStyle/>
        <a:p>
          <a:pPr rtl="0"/>
          <a:endParaRPr lang="ru-RU" sz="1600" dirty="0"/>
        </a:p>
      </dgm:t>
    </dgm:pt>
    <dgm:pt modelId="{E096B25A-5293-4AE5-9D34-5CFCA225BBD7}" type="parTrans" cxnId="{48CED260-F1F3-47DC-9FE3-A8A4AEA9DEA4}">
      <dgm:prSet/>
      <dgm:spPr/>
      <dgm:t>
        <a:bodyPr/>
        <a:lstStyle/>
        <a:p>
          <a:endParaRPr lang="ru-RU"/>
        </a:p>
      </dgm:t>
    </dgm:pt>
    <dgm:pt modelId="{C0315AFC-5F34-48F2-AA4C-B127C80298D4}" type="sibTrans" cxnId="{48CED260-F1F3-47DC-9FE3-A8A4AEA9DEA4}">
      <dgm:prSet/>
      <dgm:spPr/>
      <dgm:t>
        <a:bodyPr/>
        <a:lstStyle/>
        <a:p>
          <a:endParaRPr lang="ru-RU"/>
        </a:p>
      </dgm:t>
    </dgm:pt>
    <dgm:pt modelId="{77586014-964A-42F1-BC97-1767C0CEA83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Задания для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F9B2D0E8-BD4E-4664-8F52-608782D7530A}" type="parTrans" cxnId="{7C738FA3-4809-4C63-BD97-315D97964D81}">
      <dgm:prSet/>
      <dgm:spPr/>
      <dgm:t>
        <a:bodyPr/>
        <a:lstStyle/>
        <a:p>
          <a:endParaRPr lang="ru-RU"/>
        </a:p>
      </dgm:t>
    </dgm:pt>
    <dgm:pt modelId="{52242E4E-DF42-43EE-B1BE-7BE3B74D745A}" type="sibTrans" cxnId="{7C738FA3-4809-4C63-BD97-315D97964D81}">
      <dgm:prSet/>
      <dgm:spPr/>
      <dgm:t>
        <a:bodyPr/>
        <a:lstStyle/>
        <a:p>
          <a:endParaRPr lang="ru-RU"/>
        </a:p>
      </dgm:t>
    </dgm:pt>
    <dgm:pt modelId="{3AAD9ABA-0583-4D4C-B8B3-B6FB96E42017}">
      <dgm:prSet custT="1"/>
      <dgm:spPr/>
      <dgm:t>
        <a:bodyPr/>
        <a:lstStyle/>
        <a:p>
          <a:pPr rtl="0"/>
          <a:r>
            <a:rPr lang="ru-RU" sz="1600" dirty="0" smtClean="0"/>
            <a:t>Ответы, вызывающие затруднения, записать</a:t>
          </a:r>
          <a:endParaRPr lang="ru-RU" sz="1600" dirty="0"/>
        </a:p>
      </dgm:t>
    </dgm:pt>
    <dgm:pt modelId="{C4D34256-3A50-403E-A10C-48758CFE38D0}" type="parTrans" cxnId="{7C7E4560-F480-481C-9778-C813B2A902FA}">
      <dgm:prSet/>
      <dgm:spPr/>
      <dgm:t>
        <a:bodyPr/>
        <a:lstStyle/>
        <a:p>
          <a:endParaRPr lang="ru-RU"/>
        </a:p>
      </dgm:t>
    </dgm:pt>
    <dgm:pt modelId="{A1BCEB95-F4E3-4BD5-B4BC-553210C88B34}" type="sibTrans" cxnId="{7C7E4560-F480-481C-9778-C813B2A902FA}">
      <dgm:prSet/>
      <dgm:spPr/>
      <dgm:t>
        <a:bodyPr/>
        <a:lstStyle/>
        <a:p>
          <a:endParaRPr lang="ru-RU"/>
        </a:p>
      </dgm:t>
    </dgm:pt>
    <dgm:pt modelId="{351D7E31-5A7F-4229-A628-D37D26085C3B}">
      <dgm:prSet custT="1"/>
      <dgm:spPr/>
      <dgm:t>
        <a:bodyPr/>
        <a:lstStyle/>
        <a:p>
          <a:pPr rtl="0"/>
          <a:r>
            <a:rPr lang="ru-RU" sz="1600" dirty="0" smtClean="0"/>
            <a:t>Актуализация знаний</a:t>
          </a:r>
          <a:endParaRPr lang="ru-RU" sz="1600" dirty="0"/>
        </a:p>
      </dgm:t>
    </dgm:pt>
    <dgm:pt modelId="{669B48F9-B6DF-450E-901A-E23780697407}" type="parTrans" cxnId="{A4A916E3-A484-4F12-897D-48E2CF2562E1}">
      <dgm:prSet/>
      <dgm:spPr/>
      <dgm:t>
        <a:bodyPr/>
        <a:lstStyle/>
        <a:p>
          <a:endParaRPr lang="ru-RU"/>
        </a:p>
      </dgm:t>
    </dgm:pt>
    <dgm:pt modelId="{0E49266B-8854-43E1-90E4-3D9BA243E7F1}" type="sibTrans" cxnId="{A4A916E3-A484-4F12-897D-48E2CF2562E1}">
      <dgm:prSet/>
      <dgm:spPr/>
      <dgm:t>
        <a:bodyPr/>
        <a:lstStyle/>
        <a:p>
          <a:endParaRPr lang="ru-RU"/>
        </a:p>
      </dgm:t>
    </dgm:pt>
    <dgm:pt modelId="{6B46B4E0-52E2-47F9-842D-EE31C9DC7EFD}" type="pres">
      <dgm:prSet presAssocID="{6FFAD20E-6865-497D-AB56-7AF795EA03B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08D33-954F-4F1B-85F0-B0A22DA5DDEC}" type="pres">
      <dgm:prSet presAssocID="{2546FF5D-07FE-4E90-A604-A36B6C559422}" presName="compNode" presStyleCnt="0"/>
      <dgm:spPr/>
    </dgm:pt>
    <dgm:pt modelId="{D32E02D8-AD71-478C-9AEB-92B0A94922F3}" type="pres">
      <dgm:prSet presAssocID="{2546FF5D-07FE-4E90-A604-A36B6C559422}" presName="childRect" presStyleLbl="bgAcc1" presStyleIdx="0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4932F-0907-4361-A7A8-5489B6C23475}" type="pres">
      <dgm:prSet presAssocID="{2546FF5D-07FE-4E90-A604-A36B6C5594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3FEA8-D7FE-4F97-8B24-FE13E2D774A3}" type="pres">
      <dgm:prSet presAssocID="{2546FF5D-07FE-4E90-A604-A36B6C559422}" presName="parentRect" presStyleLbl="alignNode1" presStyleIdx="0" presStyleCnt="6" custLinFactNeighborX="-231" custLinFactNeighborY="89226"/>
      <dgm:spPr/>
      <dgm:t>
        <a:bodyPr/>
        <a:lstStyle/>
        <a:p>
          <a:endParaRPr lang="ru-RU"/>
        </a:p>
      </dgm:t>
    </dgm:pt>
    <dgm:pt modelId="{E296BF92-F975-4E86-8C58-28AF2922979D}" type="pres">
      <dgm:prSet presAssocID="{2546FF5D-07FE-4E90-A604-A36B6C559422}" presName="adorn" presStyleLbl="fgAccFollowNode1" presStyleIdx="0" presStyleCnt="6" custLinFactNeighborX="-661" custLinFactNeighborY="840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290B9547-2BAC-4DE9-AF00-6605D7E0B338}" type="pres">
      <dgm:prSet presAssocID="{526C4DB7-B800-4186-ACC6-A3A6F27530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92C9FB-BF12-46D6-B6FB-EAC9ED57B555}" type="pres">
      <dgm:prSet presAssocID="{B375DDA8-4B19-495D-B1B4-661512035D00}" presName="compNode" presStyleCnt="0"/>
      <dgm:spPr/>
    </dgm:pt>
    <dgm:pt modelId="{92CA5E12-A6E0-434E-A791-F9B3AAD12CC9}" type="pres">
      <dgm:prSet presAssocID="{B375DDA8-4B19-495D-B1B4-661512035D00}" presName="childRect" presStyleLbl="bgAcc1" presStyleIdx="1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DB9E4-C3DB-4E37-A8C1-C178EADF05B0}" type="pres">
      <dgm:prSet presAssocID="{B375DDA8-4B19-495D-B1B4-661512035D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A500D-7035-4AFB-A00A-947E8FF56834}" type="pres">
      <dgm:prSet presAssocID="{B375DDA8-4B19-495D-B1B4-661512035D00}" presName="parentRect" presStyleLbl="alignNode1" presStyleIdx="1" presStyleCnt="6" custLinFactNeighborX="-231" custLinFactNeighborY="91643"/>
      <dgm:spPr/>
      <dgm:t>
        <a:bodyPr/>
        <a:lstStyle/>
        <a:p>
          <a:endParaRPr lang="ru-RU"/>
        </a:p>
      </dgm:t>
    </dgm:pt>
    <dgm:pt modelId="{889C4A10-54E0-468A-A417-4D836C107F82}" type="pres">
      <dgm:prSet presAssocID="{B375DDA8-4B19-495D-B1B4-661512035D00}" presName="adorn" presStyleLbl="fgAccFollowNode1" presStyleIdx="1" presStyleCnt="6" custLinFactNeighborX="-661" custLinFactNeighborY="840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E9801DA0-791B-478B-B147-1F0682F77CD9}" type="pres">
      <dgm:prSet presAssocID="{7E8EFB3C-764A-4481-842F-B11BDEE397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F1C8E6-683E-4B11-A274-23ADD9E7913B}" type="pres">
      <dgm:prSet presAssocID="{0C0923CB-DBFF-4575-96F2-1D5387DF9FD2}" presName="compNode" presStyleCnt="0"/>
      <dgm:spPr/>
    </dgm:pt>
    <dgm:pt modelId="{7365068E-6E86-4794-AD04-B6376CCAEEAC}" type="pres">
      <dgm:prSet presAssocID="{0C0923CB-DBFF-4575-96F2-1D5387DF9FD2}" presName="childRect" presStyleLbl="bgAcc1" presStyleIdx="2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B2142-90ED-4065-B864-84DD559F2BAA}" type="pres">
      <dgm:prSet presAssocID="{0C0923CB-DBFF-4575-96F2-1D5387DF9F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25A93-2BA4-46D3-8F88-3B09D8032805}" type="pres">
      <dgm:prSet presAssocID="{0C0923CB-DBFF-4575-96F2-1D5387DF9FD2}" presName="parentRect" presStyleLbl="alignNode1" presStyleIdx="2" presStyleCnt="6" custLinFactNeighborX="-231" custLinFactNeighborY="91643"/>
      <dgm:spPr/>
      <dgm:t>
        <a:bodyPr/>
        <a:lstStyle/>
        <a:p>
          <a:endParaRPr lang="ru-RU"/>
        </a:p>
      </dgm:t>
    </dgm:pt>
    <dgm:pt modelId="{09C4D467-9F63-46DB-963A-876BC2CCD36E}" type="pres">
      <dgm:prSet presAssocID="{0C0923CB-DBFF-4575-96F2-1D5387DF9FD2}" presName="adorn" presStyleLbl="fgAccFollowNode1" presStyleIdx="2" presStyleCnt="6" custLinFactNeighborX="-661" custLinFactNeighborY="840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C0579EB-CC23-4CD0-9067-C39349F69C3A}" type="pres">
      <dgm:prSet presAssocID="{51ECB1F2-EAE7-4D23-BCEB-5FFB02F0A1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4DC448-80EB-41F7-AD35-379544DDF9D7}" type="pres">
      <dgm:prSet presAssocID="{40AB1032-15AD-41E4-86EF-EE2CD83483B8}" presName="compNode" presStyleCnt="0"/>
      <dgm:spPr/>
    </dgm:pt>
    <dgm:pt modelId="{57590966-D4DB-4302-B18A-E2F188E225EB}" type="pres">
      <dgm:prSet presAssocID="{40AB1032-15AD-41E4-86EF-EE2CD83483B8}" presName="childRect" presStyleLbl="bgAcc1" presStyleIdx="3" presStyleCnt="6" custScaleY="57713" custLinFactNeighborY="2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F619D-695D-4AD4-B995-B5A4EE8EE5E3}" type="pres">
      <dgm:prSet presAssocID="{40AB1032-15AD-41E4-86EF-EE2CD83483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1DBE2-6B4F-4D78-AE8B-9DED7D238DA0}" type="pres">
      <dgm:prSet presAssocID="{40AB1032-15AD-41E4-86EF-EE2CD83483B8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35C1E6B9-9F05-4E87-BFA7-CE0C818AF763}" type="pres">
      <dgm:prSet presAssocID="{40AB1032-15AD-41E4-86EF-EE2CD83483B8}" presName="adorn" presStyleLbl="fgAccFollowNode1" presStyleIdx="3" presStyleCnt="6" custLinFactNeighborY="1948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9D30D3DE-5CF4-4714-A482-6DC9CF2F555B}" type="pres">
      <dgm:prSet presAssocID="{1242837D-8D6B-4790-AD8D-AFC4C5A01F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87A41AD-60C5-4669-83D0-7FFC7E39FC98}" type="pres">
      <dgm:prSet presAssocID="{0F47F691-C003-41C8-8B99-31F059EC8F4B}" presName="compNode" presStyleCnt="0"/>
      <dgm:spPr/>
    </dgm:pt>
    <dgm:pt modelId="{498F2879-3CFC-4A9F-9ECC-8111EDB38C73}" type="pres">
      <dgm:prSet presAssocID="{0F47F691-C003-41C8-8B99-31F059EC8F4B}" presName="childRect" presStyleLbl="bgAcc1" presStyleIdx="4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008D8-EC09-48B7-8BF7-9ACE8AF4EAFB}" type="pres">
      <dgm:prSet presAssocID="{0F47F691-C003-41C8-8B99-31F059EC8F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58A37-D170-4679-A688-F33E6EAA44D7}" type="pres">
      <dgm:prSet presAssocID="{0F47F691-C003-41C8-8B99-31F059EC8F4B}" presName="parentRect" presStyleLbl="alignNode1" presStyleIdx="4" presStyleCnt="6" custLinFactNeighborY="4557"/>
      <dgm:spPr/>
      <dgm:t>
        <a:bodyPr/>
        <a:lstStyle/>
        <a:p>
          <a:endParaRPr lang="ru-RU"/>
        </a:p>
      </dgm:t>
    </dgm:pt>
    <dgm:pt modelId="{6D5DFECA-E5A6-47E0-B103-41D4E8CC6BEE}" type="pres">
      <dgm:prSet presAssocID="{0F47F691-C003-41C8-8B99-31F059EC8F4B}" presName="adorn" presStyleLbl="fgAccFollowNode1" presStyleIdx="4" presStyleCnt="6" custLinFactNeighborY="62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B2FC604-C656-4CC4-A42C-FFB76E885768}" type="pres">
      <dgm:prSet presAssocID="{A341D493-9637-4B2E-8515-866F491D78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93223C-E17F-4E52-A368-1A3DBC2966B4}" type="pres">
      <dgm:prSet presAssocID="{77586014-964A-42F1-BC97-1767C0CEA83C}" presName="compNode" presStyleCnt="0"/>
      <dgm:spPr/>
    </dgm:pt>
    <dgm:pt modelId="{F129CAAA-4BE4-4413-8326-7702E74CCCFA}" type="pres">
      <dgm:prSet presAssocID="{77586014-964A-42F1-BC97-1767C0CEA83C}" presName="childRect" presStyleLbl="bgAcc1" presStyleIdx="5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F5DC6-960C-4169-B2E1-B1FD1329E660}" type="pres">
      <dgm:prSet presAssocID="{77586014-964A-42F1-BC97-1767C0CEA83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3C993-BD02-4FA8-A1A4-334B057D9B65}" type="pres">
      <dgm:prSet presAssocID="{77586014-964A-42F1-BC97-1767C0CEA83C}" presName="parentRect" presStyleLbl="alignNode1" presStyleIdx="5" presStyleCnt="6" custLinFactNeighborY="4557"/>
      <dgm:spPr/>
      <dgm:t>
        <a:bodyPr/>
        <a:lstStyle/>
        <a:p>
          <a:endParaRPr lang="ru-RU"/>
        </a:p>
      </dgm:t>
    </dgm:pt>
    <dgm:pt modelId="{854A1E35-7E24-404F-AC7A-B2EF58F81A65}" type="pres">
      <dgm:prSet presAssocID="{77586014-964A-42F1-BC97-1767C0CEA83C}" presName="adorn" presStyleLbl="fgAccFollowNode1" presStyleIdx="5" presStyleCnt="6" custLinFactNeighborY="62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1F39C3C-742A-474F-96AD-18D7EDE048A2}" type="presOf" srcId="{351D7E31-5A7F-4229-A628-D37D26085C3B}" destId="{498F2879-3CFC-4A9F-9ECC-8111EDB38C73}" srcOrd="0" destOrd="1" presId="urn:microsoft.com/office/officeart/2005/8/layout/bList2#5"/>
    <dgm:cxn modelId="{327AE6A4-8ADB-4CC5-AC03-30D75823C35F}" srcId="{6FFAD20E-6865-497D-AB56-7AF795EA03BF}" destId="{0C0923CB-DBFF-4575-96F2-1D5387DF9FD2}" srcOrd="2" destOrd="0" parTransId="{94497460-D925-46B7-AD54-DB8F0ADB3E50}" sibTransId="{51ECB1F2-EAE7-4D23-BCEB-5FFB02F0A1E2}"/>
    <dgm:cxn modelId="{B0524F7A-E22D-4D91-99D6-1762AB6F53E3}" type="presOf" srcId="{77586014-964A-42F1-BC97-1767C0CEA83C}" destId="{DDB3C993-BD02-4FA8-A1A4-334B057D9B65}" srcOrd="1" destOrd="0" presId="urn:microsoft.com/office/officeart/2005/8/layout/bList2#5"/>
    <dgm:cxn modelId="{0A38AB42-0EE4-4DAA-987D-E0A49374EF31}" type="presOf" srcId="{0F47F691-C003-41C8-8B99-31F059EC8F4B}" destId="{6B058A37-D170-4679-A688-F33E6EAA44D7}" srcOrd="1" destOrd="0" presId="urn:microsoft.com/office/officeart/2005/8/layout/bList2#5"/>
    <dgm:cxn modelId="{E43488FC-09ED-4A30-8C85-5DCE703C4E55}" type="presOf" srcId="{40AB1032-15AD-41E4-86EF-EE2CD83483B8}" destId="{3D7F619D-695D-4AD4-B995-B5A4EE8EE5E3}" srcOrd="0" destOrd="0" presId="urn:microsoft.com/office/officeart/2005/8/layout/bList2#5"/>
    <dgm:cxn modelId="{040DD512-02BB-4BAD-A8C4-C9526F3A88BC}" type="presOf" srcId="{B375DDA8-4B19-495D-B1B4-661512035D00}" destId="{A6DA500D-7035-4AFB-A00A-947E8FF56834}" srcOrd="1" destOrd="0" presId="urn:microsoft.com/office/officeart/2005/8/layout/bList2#5"/>
    <dgm:cxn modelId="{954956B5-919D-4EE7-B686-C19CEEEA2305}" type="presOf" srcId="{2546FF5D-07FE-4E90-A604-A36B6C559422}" destId="{12A3FEA8-D7FE-4F97-8B24-FE13E2D774A3}" srcOrd="1" destOrd="0" presId="urn:microsoft.com/office/officeart/2005/8/layout/bList2#5"/>
    <dgm:cxn modelId="{1BB48437-1C8E-4FB7-B5D6-60C096458175}" type="presOf" srcId="{1242837D-8D6B-4790-AD8D-AFC4C5A01FA6}" destId="{9D30D3DE-5CF4-4714-A482-6DC9CF2F555B}" srcOrd="0" destOrd="0" presId="urn:microsoft.com/office/officeart/2005/8/layout/bList2#5"/>
    <dgm:cxn modelId="{F78C04B3-4646-4EB3-BC71-05AE977EB686}" type="presOf" srcId="{712DBACD-7F14-4879-91CB-FAD4FFE8B455}" destId="{498F2879-3CFC-4A9F-9ECC-8111EDB38C73}" srcOrd="0" destOrd="0" presId="urn:microsoft.com/office/officeart/2005/8/layout/bList2#5"/>
    <dgm:cxn modelId="{98A07D9C-FB50-4D84-876E-D5E2371EA445}" srcId="{6FFAD20E-6865-497D-AB56-7AF795EA03BF}" destId="{0F47F691-C003-41C8-8B99-31F059EC8F4B}" srcOrd="4" destOrd="0" parTransId="{4CE5CB5B-F01A-4296-A78E-D03EED4FBDF5}" sibTransId="{A341D493-9637-4B2E-8515-866F491D78E8}"/>
    <dgm:cxn modelId="{C267A5B5-2998-4C42-ACB4-75E500A8F43A}" srcId="{6FFAD20E-6865-497D-AB56-7AF795EA03BF}" destId="{2546FF5D-07FE-4E90-A604-A36B6C559422}" srcOrd="0" destOrd="0" parTransId="{ECFC6A33-6F70-44AB-9D00-3FD4C210F575}" sibTransId="{526C4DB7-B800-4186-ACC6-A3A6F2753067}"/>
    <dgm:cxn modelId="{1E1998DE-695A-431A-B2F5-AD92A89D3D60}" srcId="{6FFAD20E-6865-497D-AB56-7AF795EA03BF}" destId="{40AB1032-15AD-41E4-86EF-EE2CD83483B8}" srcOrd="3" destOrd="0" parTransId="{E18E7D98-2E65-4E4D-BF83-B6DA3303B2DE}" sibTransId="{1242837D-8D6B-4790-AD8D-AFC4C5A01FA6}"/>
    <dgm:cxn modelId="{48CED260-F1F3-47DC-9FE3-A8A4AEA9DEA4}" srcId="{0F47F691-C003-41C8-8B99-31F059EC8F4B}" destId="{712DBACD-7F14-4879-91CB-FAD4FFE8B455}" srcOrd="0" destOrd="0" parTransId="{E096B25A-5293-4AE5-9D34-5CFCA225BBD7}" sibTransId="{C0315AFC-5F34-48F2-AA4C-B127C80298D4}"/>
    <dgm:cxn modelId="{B24CCA9D-11B3-431F-B13F-859DF8816AC4}" type="presOf" srcId="{6FFAD20E-6865-497D-AB56-7AF795EA03BF}" destId="{6B46B4E0-52E2-47F9-842D-EE31C9DC7EFD}" srcOrd="0" destOrd="0" presId="urn:microsoft.com/office/officeart/2005/8/layout/bList2#5"/>
    <dgm:cxn modelId="{08F8C5A6-4E21-4DB6-94F9-0642999A6CC5}" type="presOf" srcId="{40AB1032-15AD-41E4-86EF-EE2CD83483B8}" destId="{E2B1DBE2-6B4F-4D78-AE8B-9DED7D238DA0}" srcOrd="1" destOrd="0" presId="urn:microsoft.com/office/officeart/2005/8/layout/bList2#5"/>
    <dgm:cxn modelId="{74C46C65-1BCF-4F4D-80E4-0092B7D35BBC}" type="presOf" srcId="{0C0923CB-DBFF-4575-96F2-1D5387DF9FD2}" destId="{E94B2142-90ED-4065-B864-84DD559F2BAA}" srcOrd="0" destOrd="0" presId="urn:microsoft.com/office/officeart/2005/8/layout/bList2#5"/>
    <dgm:cxn modelId="{A4A916E3-A484-4F12-897D-48E2CF2562E1}" srcId="{0F47F691-C003-41C8-8B99-31F059EC8F4B}" destId="{351D7E31-5A7F-4229-A628-D37D26085C3B}" srcOrd="1" destOrd="0" parTransId="{669B48F9-B6DF-450E-901A-E23780697407}" sibTransId="{0E49266B-8854-43E1-90E4-3D9BA243E7F1}"/>
    <dgm:cxn modelId="{541D314C-C547-4B1E-860C-1CD6D28B0390}" type="presOf" srcId="{77586014-964A-42F1-BC97-1767C0CEA83C}" destId="{A3FF5DC6-960C-4169-B2E1-B1FD1329E660}" srcOrd="0" destOrd="0" presId="urn:microsoft.com/office/officeart/2005/8/layout/bList2#5"/>
    <dgm:cxn modelId="{7BE7F626-C567-44F7-97FB-1079EC84825E}" srcId="{0C0923CB-DBFF-4575-96F2-1D5387DF9FD2}" destId="{1812A77F-789D-4D07-97E6-FB93FFD50853}" srcOrd="0" destOrd="0" parTransId="{E83BAA9C-2870-4F67-B192-BA785134AAAD}" sibTransId="{7E6C762E-B90B-4D64-9D41-5CB03A3A341E}"/>
    <dgm:cxn modelId="{FED31512-F944-45F0-8124-DAA357E55E30}" srcId="{2546FF5D-07FE-4E90-A604-A36B6C559422}" destId="{126D6A33-D0A8-41D3-9853-4512472C0E84}" srcOrd="0" destOrd="0" parTransId="{E618C37C-6CA2-4F2C-BA97-453B589F8C8E}" sibTransId="{6AAA210A-4B7E-405F-812F-58C5FEB128E4}"/>
    <dgm:cxn modelId="{1AE2B366-73EA-495A-94B2-63B6E078A388}" srcId="{40AB1032-15AD-41E4-86EF-EE2CD83483B8}" destId="{BF547964-B2B9-49A2-BE42-4F5AC1DA9318}" srcOrd="0" destOrd="0" parTransId="{6411495F-E446-40F5-AFB9-9A2B8D07F647}" sibTransId="{06E4896E-8389-43C9-94B0-BC8529DC74C2}"/>
    <dgm:cxn modelId="{4C6FC831-8CFC-4A00-A33C-1FAB348B4A9A}" type="presOf" srcId="{BF547964-B2B9-49A2-BE42-4F5AC1DA9318}" destId="{57590966-D4DB-4302-B18A-E2F188E225EB}" srcOrd="0" destOrd="0" presId="urn:microsoft.com/office/officeart/2005/8/layout/bList2#5"/>
    <dgm:cxn modelId="{975FEEE8-6CC5-406E-83F2-32183B9E1328}" type="presOf" srcId="{526C4DB7-B800-4186-ACC6-A3A6F2753067}" destId="{290B9547-2BAC-4DE9-AF00-6605D7E0B338}" srcOrd="0" destOrd="0" presId="urn:microsoft.com/office/officeart/2005/8/layout/bList2#5"/>
    <dgm:cxn modelId="{655E9DFB-7424-4DBF-A621-3A133FD2BFDE}" srcId="{6FFAD20E-6865-497D-AB56-7AF795EA03BF}" destId="{B375DDA8-4B19-495D-B1B4-661512035D00}" srcOrd="1" destOrd="0" parTransId="{FAF0CD01-1F77-4D50-8667-A7515BD0ACD8}" sibTransId="{7E8EFB3C-764A-4481-842F-B11BDEE39724}"/>
    <dgm:cxn modelId="{BCE1A956-33DF-4391-95B9-50459A6FC653}" type="presOf" srcId="{3AAD9ABA-0583-4D4C-B8B3-B6FB96E42017}" destId="{F129CAAA-4BE4-4413-8326-7702E74CCCFA}" srcOrd="0" destOrd="0" presId="urn:microsoft.com/office/officeart/2005/8/layout/bList2#5"/>
    <dgm:cxn modelId="{7C7E4560-F480-481C-9778-C813B2A902FA}" srcId="{77586014-964A-42F1-BC97-1767C0CEA83C}" destId="{3AAD9ABA-0583-4D4C-B8B3-B6FB96E42017}" srcOrd="0" destOrd="0" parTransId="{C4D34256-3A50-403E-A10C-48758CFE38D0}" sibTransId="{A1BCEB95-F4E3-4BD5-B4BC-553210C88B34}"/>
    <dgm:cxn modelId="{BAB21DFD-6351-4B9E-A4F3-459563784682}" type="presOf" srcId="{1812A77F-789D-4D07-97E6-FB93FFD50853}" destId="{7365068E-6E86-4794-AD04-B6376CCAEEAC}" srcOrd="0" destOrd="0" presId="urn:microsoft.com/office/officeart/2005/8/layout/bList2#5"/>
    <dgm:cxn modelId="{DC3B855B-BB37-4632-9F12-70FB0B48A2B7}" type="presOf" srcId="{126D6A33-D0A8-41D3-9853-4512472C0E84}" destId="{D32E02D8-AD71-478C-9AEB-92B0A94922F3}" srcOrd="0" destOrd="0" presId="urn:microsoft.com/office/officeart/2005/8/layout/bList2#5"/>
    <dgm:cxn modelId="{28073E4B-32FD-42C8-BF44-77758EA88724}" type="presOf" srcId="{2546FF5D-07FE-4E90-A604-A36B6C559422}" destId="{A504932F-0907-4361-A7A8-5489B6C23475}" srcOrd="0" destOrd="0" presId="urn:microsoft.com/office/officeart/2005/8/layout/bList2#5"/>
    <dgm:cxn modelId="{CE1693BC-8DE9-44F5-A9B3-6458AFF528D7}" srcId="{B375DDA8-4B19-495D-B1B4-661512035D00}" destId="{BC88FE44-18CD-4E7C-A97A-EED01A4AFCC0}" srcOrd="0" destOrd="0" parTransId="{5FCDB25E-F0D7-457B-A187-EA4693A68649}" sibTransId="{C5E8EC13-1063-472B-8AA3-7E2225F47F97}"/>
    <dgm:cxn modelId="{DCB79EC8-1E02-49A1-BD85-F96CE6574130}" type="presOf" srcId="{51ECB1F2-EAE7-4D23-BCEB-5FFB02F0A1E2}" destId="{6C0579EB-CC23-4CD0-9067-C39349F69C3A}" srcOrd="0" destOrd="0" presId="urn:microsoft.com/office/officeart/2005/8/layout/bList2#5"/>
    <dgm:cxn modelId="{53EC89A8-DA0F-4993-8C8D-7BF387083B4C}" type="presOf" srcId="{0F47F691-C003-41C8-8B99-31F059EC8F4B}" destId="{A31008D8-EC09-48B7-8BF7-9ACE8AF4EAFB}" srcOrd="0" destOrd="0" presId="urn:microsoft.com/office/officeart/2005/8/layout/bList2#5"/>
    <dgm:cxn modelId="{588C90A5-7B7D-44CB-9268-D717F4B0AD26}" type="presOf" srcId="{B375DDA8-4B19-495D-B1B4-661512035D00}" destId="{4F9DB9E4-C3DB-4E37-A8C1-C178EADF05B0}" srcOrd="0" destOrd="0" presId="urn:microsoft.com/office/officeart/2005/8/layout/bList2#5"/>
    <dgm:cxn modelId="{B4C33905-E0ED-4828-9D8D-6560F1AFD1EF}" type="presOf" srcId="{A341D493-9637-4B2E-8515-866F491D78E8}" destId="{6B2FC604-C656-4CC4-A42C-FFB76E885768}" srcOrd="0" destOrd="0" presId="urn:microsoft.com/office/officeart/2005/8/layout/bList2#5"/>
    <dgm:cxn modelId="{4E2A9061-3118-4099-9F93-0CBC8D73A988}" type="presOf" srcId="{0C0923CB-DBFF-4575-96F2-1D5387DF9FD2}" destId="{9A525A93-2BA4-46D3-8F88-3B09D8032805}" srcOrd="1" destOrd="0" presId="urn:microsoft.com/office/officeart/2005/8/layout/bList2#5"/>
    <dgm:cxn modelId="{02289E7A-07CF-409D-9F59-05FB282C1F54}" type="presOf" srcId="{BC88FE44-18CD-4E7C-A97A-EED01A4AFCC0}" destId="{92CA5E12-A6E0-434E-A791-F9B3AAD12CC9}" srcOrd="0" destOrd="0" presId="urn:microsoft.com/office/officeart/2005/8/layout/bList2#5"/>
    <dgm:cxn modelId="{90B0B674-F874-4641-ACB6-62FDDB9E03F1}" type="presOf" srcId="{7E8EFB3C-764A-4481-842F-B11BDEE39724}" destId="{E9801DA0-791B-478B-B147-1F0682F77CD9}" srcOrd="0" destOrd="0" presId="urn:microsoft.com/office/officeart/2005/8/layout/bList2#5"/>
    <dgm:cxn modelId="{7C738FA3-4809-4C63-BD97-315D97964D81}" srcId="{6FFAD20E-6865-497D-AB56-7AF795EA03BF}" destId="{77586014-964A-42F1-BC97-1767C0CEA83C}" srcOrd="5" destOrd="0" parTransId="{F9B2D0E8-BD4E-4664-8F52-608782D7530A}" sibTransId="{52242E4E-DF42-43EE-B1BE-7BE3B74D745A}"/>
    <dgm:cxn modelId="{2653CC79-AB5E-423E-839C-635940964301}" type="presParOf" srcId="{6B46B4E0-52E2-47F9-842D-EE31C9DC7EFD}" destId="{2D708D33-954F-4F1B-85F0-B0A22DA5DDEC}" srcOrd="0" destOrd="0" presId="urn:microsoft.com/office/officeart/2005/8/layout/bList2#5"/>
    <dgm:cxn modelId="{85E66708-B334-489B-B05E-353A578A64ED}" type="presParOf" srcId="{2D708D33-954F-4F1B-85F0-B0A22DA5DDEC}" destId="{D32E02D8-AD71-478C-9AEB-92B0A94922F3}" srcOrd="0" destOrd="0" presId="urn:microsoft.com/office/officeart/2005/8/layout/bList2#5"/>
    <dgm:cxn modelId="{9159549C-5945-4051-8A44-73624045B67C}" type="presParOf" srcId="{2D708D33-954F-4F1B-85F0-B0A22DA5DDEC}" destId="{A504932F-0907-4361-A7A8-5489B6C23475}" srcOrd="1" destOrd="0" presId="urn:microsoft.com/office/officeart/2005/8/layout/bList2#5"/>
    <dgm:cxn modelId="{96CF34AD-9D85-49DD-B113-B3FB35141571}" type="presParOf" srcId="{2D708D33-954F-4F1B-85F0-B0A22DA5DDEC}" destId="{12A3FEA8-D7FE-4F97-8B24-FE13E2D774A3}" srcOrd="2" destOrd="0" presId="urn:microsoft.com/office/officeart/2005/8/layout/bList2#5"/>
    <dgm:cxn modelId="{F5B2DA6D-5FD3-4DB3-A433-B677EC1C82FC}" type="presParOf" srcId="{2D708D33-954F-4F1B-85F0-B0A22DA5DDEC}" destId="{E296BF92-F975-4E86-8C58-28AF2922979D}" srcOrd="3" destOrd="0" presId="urn:microsoft.com/office/officeart/2005/8/layout/bList2#5"/>
    <dgm:cxn modelId="{1075D368-7A45-407E-BBF9-6165C406E9CD}" type="presParOf" srcId="{6B46B4E0-52E2-47F9-842D-EE31C9DC7EFD}" destId="{290B9547-2BAC-4DE9-AF00-6605D7E0B338}" srcOrd="1" destOrd="0" presId="urn:microsoft.com/office/officeart/2005/8/layout/bList2#5"/>
    <dgm:cxn modelId="{433165A6-C74F-44CF-A654-EC557BA2FB81}" type="presParOf" srcId="{6B46B4E0-52E2-47F9-842D-EE31C9DC7EFD}" destId="{F192C9FB-BF12-46D6-B6FB-EAC9ED57B555}" srcOrd="2" destOrd="0" presId="urn:microsoft.com/office/officeart/2005/8/layout/bList2#5"/>
    <dgm:cxn modelId="{4D16F77B-8B67-48BD-A28A-4F32F4930111}" type="presParOf" srcId="{F192C9FB-BF12-46D6-B6FB-EAC9ED57B555}" destId="{92CA5E12-A6E0-434E-A791-F9B3AAD12CC9}" srcOrd="0" destOrd="0" presId="urn:microsoft.com/office/officeart/2005/8/layout/bList2#5"/>
    <dgm:cxn modelId="{6DBD17CC-5DC3-4FC3-AEC5-D52D82D88498}" type="presParOf" srcId="{F192C9FB-BF12-46D6-B6FB-EAC9ED57B555}" destId="{4F9DB9E4-C3DB-4E37-A8C1-C178EADF05B0}" srcOrd="1" destOrd="0" presId="urn:microsoft.com/office/officeart/2005/8/layout/bList2#5"/>
    <dgm:cxn modelId="{A563C95C-56E0-444F-978A-EE3AED54F8D1}" type="presParOf" srcId="{F192C9FB-BF12-46D6-B6FB-EAC9ED57B555}" destId="{A6DA500D-7035-4AFB-A00A-947E8FF56834}" srcOrd="2" destOrd="0" presId="urn:microsoft.com/office/officeart/2005/8/layout/bList2#5"/>
    <dgm:cxn modelId="{B0E69E79-3845-4D36-9DBF-97050149693C}" type="presParOf" srcId="{F192C9FB-BF12-46D6-B6FB-EAC9ED57B555}" destId="{889C4A10-54E0-468A-A417-4D836C107F82}" srcOrd="3" destOrd="0" presId="urn:microsoft.com/office/officeart/2005/8/layout/bList2#5"/>
    <dgm:cxn modelId="{93C163E3-5FA3-429C-A66A-DE8817F99EAD}" type="presParOf" srcId="{6B46B4E0-52E2-47F9-842D-EE31C9DC7EFD}" destId="{E9801DA0-791B-478B-B147-1F0682F77CD9}" srcOrd="3" destOrd="0" presId="urn:microsoft.com/office/officeart/2005/8/layout/bList2#5"/>
    <dgm:cxn modelId="{77564E57-FA50-4C06-9C6B-718858B56E2F}" type="presParOf" srcId="{6B46B4E0-52E2-47F9-842D-EE31C9DC7EFD}" destId="{1EF1C8E6-683E-4B11-A274-23ADD9E7913B}" srcOrd="4" destOrd="0" presId="urn:microsoft.com/office/officeart/2005/8/layout/bList2#5"/>
    <dgm:cxn modelId="{0B41ED2D-EE08-4A19-ADFD-6BC141965D38}" type="presParOf" srcId="{1EF1C8E6-683E-4B11-A274-23ADD9E7913B}" destId="{7365068E-6E86-4794-AD04-B6376CCAEEAC}" srcOrd="0" destOrd="0" presId="urn:microsoft.com/office/officeart/2005/8/layout/bList2#5"/>
    <dgm:cxn modelId="{F0C0886A-A1BC-469A-8DA8-0DFEB597AD45}" type="presParOf" srcId="{1EF1C8E6-683E-4B11-A274-23ADD9E7913B}" destId="{E94B2142-90ED-4065-B864-84DD559F2BAA}" srcOrd="1" destOrd="0" presId="urn:microsoft.com/office/officeart/2005/8/layout/bList2#5"/>
    <dgm:cxn modelId="{165E8C5B-1C2B-439B-85FB-94B8204D67B9}" type="presParOf" srcId="{1EF1C8E6-683E-4B11-A274-23ADD9E7913B}" destId="{9A525A93-2BA4-46D3-8F88-3B09D8032805}" srcOrd="2" destOrd="0" presId="urn:microsoft.com/office/officeart/2005/8/layout/bList2#5"/>
    <dgm:cxn modelId="{647503F5-540F-4CBD-9554-D1C415884FD6}" type="presParOf" srcId="{1EF1C8E6-683E-4B11-A274-23ADD9E7913B}" destId="{09C4D467-9F63-46DB-963A-876BC2CCD36E}" srcOrd="3" destOrd="0" presId="urn:microsoft.com/office/officeart/2005/8/layout/bList2#5"/>
    <dgm:cxn modelId="{6EF351AE-3615-4B2F-8C5F-190C16923F87}" type="presParOf" srcId="{6B46B4E0-52E2-47F9-842D-EE31C9DC7EFD}" destId="{6C0579EB-CC23-4CD0-9067-C39349F69C3A}" srcOrd="5" destOrd="0" presId="urn:microsoft.com/office/officeart/2005/8/layout/bList2#5"/>
    <dgm:cxn modelId="{A582618E-454B-48B3-B306-3FB99F803771}" type="presParOf" srcId="{6B46B4E0-52E2-47F9-842D-EE31C9DC7EFD}" destId="{534DC448-80EB-41F7-AD35-379544DDF9D7}" srcOrd="6" destOrd="0" presId="urn:microsoft.com/office/officeart/2005/8/layout/bList2#5"/>
    <dgm:cxn modelId="{31ABF9A2-80C8-455C-8D8A-1A3CCC1E25C5}" type="presParOf" srcId="{534DC448-80EB-41F7-AD35-379544DDF9D7}" destId="{57590966-D4DB-4302-B18A-E2F188E225EB}" srcOrd="0" destOrd="0" presId="urn:microsoft.com/office/officeart/2005/8/layout/bList2#5"/>
    <dgm:cxn modelId="{D8513D94-E483-4296-8353-7067FF9A589F}" type="presParOf" srcId="{534DC448-80EB-41F7-AD35-379544DDF9D7}" destId="{3D7F619D-695D-4AD4-B995-B5A4EE8EE5E3}" srcOrd="1" destOrd="0" presId="urn:microsoft.com/office/officeart/2005/8/layout/bList2#5"/>
    <dgm:cxn modelId="{3222E70B-84C4-41FF-A706-5FBB2DC94F63}" type="presParOf" srcId="{534DC448-80EB-41F7-AD35-379544DDF9D7}" destId="{E2B1DBE2-6B4F-4D78-AE8B-9DED7D238DA0}" srcOrd="2" destOrd="0" presId="urn:microsoft.com/office/officeart/2005/8/layout/bList2#5"/>
    <dgm:cxn modelId="{7C223699-6AAA-4FB1-B897-D2884B81D1FA}" type="presParOf" srcId="{534DC448-80EB-41F7-AD35-379544DDF9D7}" destId="{35C1E6B9-9F05-4E87-BFA7-CE0C818AF763}" srcOrd="3" destOrd="0" presId="urn:microsoft.com/office/officeart/2005/8/layout/bList2#5"/>
    <dgm:cxn modelId="{48065782-77DD-482E-AFF5-BA596DEC466E}" type="presParOf" srcId="{6B46B4E0-52E2-47F9-842D-EE31C9DC7EFD}" destId="{9D30D3DE-5CF4-4714-A482-6DC9CF2F555B}" srcOrd="7" destOrd="0" presId="urn:microsoft.com/office/officeart/2005/8/layout/bList2#5"/>
    <dgm:cxn modelId="{6CBBB333-3417-4D2D-B517-78D0247A62AF}" type="presParOf" srcId="{6B46B4E0-52E2-47F9-842D-EE31C9DC7EFD}" destId="{F87A41AD-60C5-4669-83D0-7FFC7E39FC98}" srcOrd="8" destOrd="0" presId="urn:microsoft.com/office/officeart/2005/8/layout/bList2#5"/>
    <dgm:cxn modelId="{3999ADBF-4F6F-4275-B21E-87682B33FD0D}" type="presParOf" srcId="{F87A41AD-60C5-4669-83D0-7FFC7E39FC98}" destId="{498F2879-3CFC-4A9F-9ECC-8111EDB38C73}" srcOrd="0" destOrd="0" presId="urn:microsoft.com/office/officeart/2005/8/layout/bList2#5"/>
    <dgm:cxn modelId="{75C648A1-A561-423B-A9C1-19F83ADA12FF}" type="presParOf" srcId="{F87A41AD-60C5-4669-83D0-7FFC7E39FC98}" destId="{A31008D8-EC09-48B7-8BF7-9ACE8AF4EAFB}" srcOrd="1" destOrd="0" presId="urn:microsoft.com/office/officeart/2005/8/layout/bList2#5"/>
    <dgm:cxn modelId="{19D47A2E-2AD0-4C58-B4FF-F37657693660}" type="presParOf" srcId="{F87A41AD-60C5-4669-83D0-7FFC7E39FC98}" destId="{6B058A37-D170-4679-A688-F33E6EAA44D7}" srcOrd="2" destOrd="0" presId="urn:microsoft.com/office/officeart/2005/8/layout/bList2#5"/>
    <dgm:cxn modelId="{8FC3F72E-8860-482D-894B-BAC56A5B2713}" type="presParOf" srcId="{F87A41AD-60C5-4669-83D0-7FFC7E39FC98}" destId="{6D5DFECA-E5A6-47E0-B103-41D4E8CC6BEE}" srcOrd="3" destOrd="0" presId="urn:microsoft.com/office/officeart/2005/8/layout/bList2#5"/>
    <dgm:cxn modelId="{A5E8158F-D6DE-4CA3-8DB8-EDD26F0DEF42}" type="presParOf" srcId="{6B46B4E0-52E2-47F9-842D-EE31C9DC7EFD}" destId="{6B2FC604-C656-4CC4-A42C-FFB76E885768}" srcOrd="9" destOrd="0" presId="urn:microsoft.com/office/officeart/2005/8/layout/bList2#5"/>
    <dgm:cxn modelId="{BB40450C-7E11-44D6-BC51-E6FB702D3C5A}" type="presParOf" srcId="{6B46B4E0-52E2-47F9-842D-EE31C9DC7EFD}" destId="{7693223C-E17F-4E52-A368-1A3DBC2966B4}" srcOrd="10" destOrd="0" presId="urn:microsoft.com/office/officeart/2005/8/layout/bList2#5"/>
    <dgm:cxn modelId="{BBFFAC91-441D-4829-A8D8-47C4EDFF1684}" type="presParOf" srcId="{7693223C-E17F-4E52-A368-1A3DBC2966B4}" destId="{F129CAAA-4BE4-4413-8326-7702E74CCCFA}" srcOrd="0" destOrd="0" presId="urn:microsoft.com/office/officeart/2005/8/layout/bList2#5"/>
    <dgm:cxn modelId="{184643AE-CD36-464B-8B2B-605BC0ACD7D7}" type="presParOf" srcId="{7693223C-E17F-4E52-A368-1A3DBC2966B4}" destId="{A3FF5DC6-960C-4169-B2E1-B1FD1329E660}" srcOrd="1" destOrd="0" presId="urn:microsoft.com/office/officeart/2005/8/layout/bList2#5"/>
    <dgm:cxn modelId="{C9A0BF2E-9A29-4FCE-95B7-F10A819F6F93}" type="presParOf" srcId="{7693223C-E17F-4E52-A368-1A3DBC2966B4}" destId="{DDB3C993-BD02-4FA8-A1A4-334B057D9B65}" srcOrd="2" destOrd="0" presId="urn:microsoft.com/office/officeart/2005/8/layout/bList2#5"/>
    <dgm:cxn modelId="{BF1D86B0-F4B3-435D-80AE-13C254E80E7F}" type="presParOf" srcId="{7693223C-E17F-4E52-A368-1A3DBC2966B4}" destId="{854A1E35-7E24-404F-AC7A-B2EF58F81A65}" srcOrd="3" destOrd="0" presId="urn:microsoft.com/office/officeart/2005/8/layout/bList2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FAD20E-6865-497D-AB56-7AF795EA03BF}" type="doc">
      <dgm:prSet loTypeId="urn:microsoft.com/office/officeart/2005/8/layout/bList2#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46FF5D-07FE-4E90-A604-A36B6C55942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Задачи</a:t>
          </a:r>
          <a:endParaRPr lang="ru-RU" sz="1800" b="1" dirty="0">
            <a:solidFill>
              <a:schemeClr val="tx1"/>
            </a:solidFill>
          </a:endParaRPr>
        </a:p>
      </dgm:t>
    </dgm:pt>
    <dgm:pt modelId="{ECFC6A33-6F70-44AB-9D00-3FD4C210F575}" type="parTrans" cxnId="{C267A5B5-2998-4C42-ACB4-75E500A8F43A}">
      <dgm:prSet/>
      <dgm:spPr/>
      <dgm:t>
        <a:bodyPr/>
        <a:lstStyle/>
        <a:p>
          <a:endParaRPr lang="ru-RU"/>
        </a:p>
      </dgm:t>
    </dgm:pt>
    <dgm:pt modelId="{526C4DB7-B800-4186-ACC6-A3A6F2753067}" type="sibTrans" cxnId="{C267A5B5-2998-4C42-ACB4-75E500A8F43A}">
      <dgm:prSet/>
      <dgm:spPr/>
      <dgm:t>
        <a:bodyPr/>
        <a:lstStyle/>
        <a:p>
          <a:endParaRPr lang="ru-RU"/>
        </a:p>
      </dgm:t>
    </dgm:pt>
    <dgm:pt modelId="{126D6A33-D0A8-41D3-9853-4512472C0E84}">
      <dgm:prSet custT="1"/>
      <dgm:spPr/>
      <dgm:t>
        <a:bodyPr/>
        <a:lstStyle/>
        <a:p>
          <a:pPr algn="l" rtl="0"/>
          <a:r>
            <a:rPr lang="ru-RU" sz="1600" dirty="0" smtClean="0"/>
            <a:t>Уметь применять знания на практике, отработка навыков постановки знаком препинания в БСП</a:t>
          </a:r>
          <a:endParaRPr lang="ru-RU" sz="1600" dirty="0"/>
        </a:p>
      </dgm:t>
    </dgm:pt>
    <dgm:pt modelId="{E618C37C-6CA2-4F2C-BA97-453B589F8C8E}" type="parTrans" cxnId="{FED31512-F944-45F0-8124-DAA357E55E30}">
      <dgm:prSet/>
      <dgm:spPr/>
      <dgm:t>
        <a:bodyPr/>
        <a:lstStyle/>
        <a:p>
          <a:endParaRPr lang="ru-RU"/>
        </a:p>
      </dgm:t>
    </dgm:pt>
    <dgm:pt modelId="{6AAA210A-4B7E-405F-812F-58C5FEB128E4}" type="sibTrans" cxnId="{FED31512-F944-45F0-8124-DAA357E55E30}">
      <dgm:prSet/>
      <dgm:spPr/>
      <dgm:t>
        <a:bodyPr/>
        <a:lstStyle/>
        <a:p>
          <a:endParaRPr lang="ru-RU"/>
        </a:p>
      </dgm:t>
    </dgm:pt>
    <dgm:pt modelId="{B375DDA8-4B19-495D-B1B4-661512035D00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Деятельность учителя</a:t>
          </a:r>
          <a:endParaRPr lang="ru-RU" sz="1800" b="1">
            <a:solidFill>
              <a:schemeClr val="tx1"/>
            </a:solidFill>
          </a:endParaRPr>
        </a:p>
      </dgm:t>
    </dgm:pt>
    <dgm:pt modelId="{FAF0CD01-1F77-4D50-8667-A7515BD0ACD8}" type="parTrans" cxnId="{655E9DFB-7424-4DBF-A621-3A133FD2BFDE}">
      <dgm:prSet/>
      <dgm:spPr/>
      <dgm:t>
        <a:bodyPr/>
        <a:lstStyle/>
        <a:p>
          <a:endParaRPr lang="ru-RU"/>
        </a:p>
      </dgm:t>
    </dgm:pt>
    <dgm:pt modelId="{7E8EFB3C-764A-4481-842F-B11BDEE39724}" type="sibTrans" cxnId="{655E9DFB-7424-4DBF-A621-3A133FD2BFDE}">
      <dgm:prSet/>
      <dgm:spPr/>
      <dgm:t>
        <a:bodyPr/>
        <a:lstStyle/>
        <a:p>
          <a:endParaRPr lang="ru-RU"/>
        </a:p>
      </dgm:t>
    </dgm:pt>
    <dgm:pt modelId="{BC88FE44-18CD-4E7C-A97A-EED01A4AFCC0}">
      <dgm:prSet custT="1"/>
      <dgm:spPr/>
      <dgm:t>
        <a:bodyPr/>
        <a:lstStyle/>
        <a:p>
          <a:pPr rtl="0"/>
          <a:r>
            <a:rPr lang="ru-RU" sz="1600" dirty="0" smtClean="0"/>
            <a:t>Комментарий при выполнении заданий</a:t>
          </a:r>
          <a:endParaRPr lang="ru-RU" sz="1600" dirty="0"/>
        </a:p>
      </dgm:t>
    </dgm:pt>
    <dgm:pt modelId="{5FCDB25E-F0D7-457B-A187-EA4693A68649}" type="parTrans" cxnId="{CE1693BC-8DE9-44F5-A9B3-6458AFF528D7}">
      <dgm:prSet/>
      <dgm:spPr/>
      <dgm:t>
        <a:bodyPr/>
        <a:lstStyle/>
        <a:p>
          <a:endParaRPr lang="ru-RU"/>
        </a:p>
      </dgm:t>
    </dgm:pt>
    <dgm:pt modelId="{C5E8EC13-1063-472B-8AA3-7E2225F47F97}" type="sibTrans" cxnId="{CE1693BC-8DE9-44F5-A9B3-6458AFF528D7}">
      <dgm:prSet/>
      <dgm:spPr/>
      <dgm:t>
        <a:bodyPr/>
        <a:lstStyle/>
        <a:p>
          <a:endParaRPr lang="ru-RU"/>
        </a:p>
      </dgm:t>
    </dgm:pt>
    <dgm:pt modelId="{0C0923CB-DBFF-4575-96F2-1D5387DF9FD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94497460-D925-46B7-AD54-DB8F0ADB3E50}" type="parTrans" cxnId="{327AE6A4-8ADB-4CC5-AC03-30D75823C35F}">
      <dgm:prSet/>
      <dgm:spPr/>
      <dgm:t>
        <a:bodyPr/>
        <a:lstStyle/>
        <a:p>
          <a:endParaRPr lang="ru-RU"/>
        </a:p>
      </dgm:t>
    </dgm:pt>
    <dgm:pt modelId="{51ECB1F2-EAE7-4D23-BCEB-5FFB02F0A1E2}" type="sibTrans" cxnId="{327AE6A4-8ADB-4CC5-AC03-30D75823C35F}">
      <dgm:prSet/>
      <dgm:spPr/>
      <dgm:t>
        <a:bodyPr/>
        <a:lstStyle/>
        <a:p>
          <a:endParaRPr lang="ru-RU"/>
        </a:p>
      </dgm:t>
    </dgm:pt>
    <dgm:pt modelId="{1812A77F-789D-4D07-97E6-FB93FFD50853}">
      <dgm:prSet custT="1"/>
      <dgm:spPr/>
      <dgm:t>
        <a:bodyPr/>
        <a:lstStyle/>
        <a:p>
          <a:pPr rtl="0"/>
          <a:r>
            <a:rPr lang="ru-RU" sz="1600" dirty="0" smtClean="0"/>
            <a:t>Выполнение  заданий разнопланового уровня</a:t>
          </a:r>
          <a:endParaRPr lang="ru-RU" sz="1600" dirty="0"/>
        </a:p>
      </dgm:t>
    </dgm:pt>
    <dgm:pt modelId="{E83BAA9C-2870-4F67-B192-BA785134AAAD}" type="parTrans" cxnId="{7BE7F626-C567-44F7-97FB-1079EC84825E}">
      <dgm:prSet/>
      <dgm:spPr/>
      <dgm:t>
        <a:bodyPr/>
        <a:lstStyle/>
        <a:p>
          <a:endParaRPr lang="ru-RU"/>
        </a:p>
      </dgm:t>
    </dgm:pt>
    <dgm:pt modelId="{7E6C762E-B90B-4D64-9D41-5CB03A3A341E}" type="sibTrans" cxnId="{7BE7F626-C567-44F7-97FB-1079EC84825E}">
      <dgm:prSet/>
      <dgm:spPr/>
      <dgm:t>
        <a:bodyPr/>
        <a:lstStyle/>
        <a:p>
          <a:endParaRPr lang="ru-RU"/>
        </a:p>
      </dgm:t>
    </dgm:pt>
    <dgm:pt modelId="{40AB1032-15AD-41E4-86EF-EE2CD83483B8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dirty="0">
            <a:solidFill>
              <a:schemeClr val="tx1"/>
            </a:solidFill>
          </a:endParaRPr>
        </a:p>
      </dgm:t>
    </dgm:pt>
    <dgm:pt modelId="{E18E7D98-2E65-4E4D-BF83-B6DA3303B2DE}" type="parTrans" cxnId="{1E1998DE-695A-431A-B2F5-AD92A89D3D60}">
      <dgm:prSet/>
      <dgm:spPr/>
      <dgm:t>
        <a:bodyPr/>
        <a:lstStyle/>
        <a:p>
          <a:endParaRPr lang="ru-RU"/>
        </a:p>
      </dgm:t>
    </dgm:pt>
    <dgm:pt modelId="{1242837D-8D6B-4790-AD8D-AFC4C5A01FA6}" type="sibTrans" cxnId="{1E1998DE-695A-431A-B2F5-AD92A89D3D60}">
      <dgm:prSet/>
      <dgm:spPr/>
      <dgm:t>
        <a:bodyPr/>
        <a:lstStyle/>
        <a:p>
          <a:endParaRPr lang="ru-RU"/>
        </a:p>
      </dgm:t>
    </dgm:pt>
    <dgm:pt modelId="{BF547964-B2B9-49A2-BE42-4F5AC1DA9318}">
      <dgm:prSet custT="1"/>
      <dgm:spPr/>
      <dgm:t>
        <a:bodyPr/>
        <a:lstStyle/>
        <a:p>
          <a:pPr rtl="0"/>
          <a:r>
            <a:rPr lang="ru-RU" sz="1600" dirty="0" smtClean="0"/>
            <a:t>Работа в парах</a:t>
          </a:r>
          <a:endParaRPr lang="ru-RU" sz="1600" dirty="0"/>
        </a:p>
      </dgm:t>
    </dgm:pt>
    <dgm:pt modelId="{6411495F-E446-40F5-AFB9-9A2B8D07F647}" type="parTrans" cxnId="{1AE2B366-73EA-495A-94B2-63B6E078A388}">
      <dgm:prSet/>
      <dgm:spPr/>
      <dgm:t>
        <a:bodyPr/>
        <a:lstStyle/>
        <a:p>
          <a:endParaRPr lang="ru-RU"/>
        </a:p>
      </dgm:t>
    </dgm:pt>
    <dgm:pt modelId="{06E4896E-8389-43C9-94B0-BC8529DC74C2}" type="sibTrans" cxnId="{1AE2B366-73EA-495A-94B2-63B6E078A388}">
      <dgm:prSet/>
      <dgm:spPr/>
      <dgm:t>
        <a:bodyPr/>
        <a:lstStyle/>
        <a:p>
          <a:endParaRPr lang="ru-RU"/>
        </a:p>
      </dgm:t>
    </dgm:pt>
    <dgm:pt modelId="{0F47F691-C003-41C8-8B99-31F059EC8F4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dirty="0">
            <a:solidFill>
              <a:schemeClr val="tx1"/>
            </a:solidFill>
          </a:endParaRPr>
        </a:p>
      </dgm:t>
    </dgm:pt>
    <dgm:pt modelId="{4CE5CB5B-F01A-4296-A78E-D03EED4FBDF5}" type="parTrans" cxnId="{98A07D9C-FB50-4D84-876E-D5E2371EA445}">
      <dgm:prSet/>
      <dgm:spPr/>
      <dgm:t>
        <a:bodyPr/>
        <a:lstStyle/>
        <a:p>
          <a:endParaRPr lang="ru-RU"/>
        </a:p>
      </dgm:t>
    </dgm:pt>
    <dgm:pt modelId="{A341D493-9637-4B2E-8515-866F491D78E8}" type="sibTrans" cxnId="{98A07D9C-FB50-4D84-876E-D5E2371EA445}">
      <dgm:prSet/>
      <dgm:spPr/>
      <dgm:t>
        <a:bodyPr/>
        <a:lstStyle/>
        <a:p>
          <a:endParaRPr lang="ru-RU"/>
        </a:p>
      </dgm:t>
    </dgm:pt>
    <dgm:pt modelId="{712DBACD-7F14-4879-91CB-FAD4FFE8B455}">
      <dgm:prSet custT="1"/>
      <dgm:spPr/>
      <dgm:t>
        <a:bodyPr/>
        <a:lstStyle/>
        <a:p>
          <a:pPr rtl="0"/>
          <a:r>
            <a:rPr lang="ru-RU" sz="1600" dirty="0" smtClean="0"/>
            <a:t>Отследить усвоение пройденного материала</a:t>
          </a:r>
          <a:endParaRPr lang="ru-RU" sz="1600" dirty="0"/>
        </a:p>
      </dgm:t>
    </dgm:pt>
    <dgm:pt modelId="{E096B25A-5293-4AE5-9D34-5CFCA225BBD7}" type="parTrans" cxnId="{48CED260-F1F3-47DC-9FE3-A8A4AEA9DEA4}">
      <dgm:prSet/>
      <dgm:spPr/>
      <dgm:t>
        <a:bodyPr/>
        <a:lstStyle/>
        <a:p>
          <a:endParaRPr lang="ru-RU"/>
        </a:p>
      </dgm:t>
    </dgm:pt>
    <dgm:pt modelId="{C0315AFC-5F34-48F2-AA4C-B127C80298D4}" type="sibTrans" cxnId="{48CED260-F1F3-47DC-9FE3-A8A4AEA9DEA4}">
      <dgm:prSet/>
      <dgm:spPr/>
      <dgm:t>
        <a:bodyPr/>
        <a:lstStyle/>
        <a:p>
          <a:endParaRPr lang="ru-RU"/>
        </a:p>
      </dgm:t>
    </dgm:pt>
    <dgm:pt modelId="{77586014-964A-42F1-BC97-1767C0CEA83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Задания для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F9B2D0E8-BD4E-4664-8F52-608782D7530A}" type="parTrans" cxnId="{7C738FA3-4809-4C63-BD97-315D97964D81}">
      <dgm:prSet/>
      <dgm:spPr/>
      <dgm:t>
        <a:bodyPr/>
        <a:lstStyle/>
        <a:p>
          <a:endParaRPr lang="ru-RU"/>
        </a:p>
      </dgm:t>
    </dgm:pt>
    <dgm:pt modelId="{52242E4E-DF42-43EE-B1BE-7BE3B74D745A}" type="sibTrans" cxnId="{7C738FA3-4809-4C63-BD97-315D97964D81}">
      <dgm:prSet/>
      <dgm:spPr/>
      <dgm:t>
        <a:bodyPr/>
        <a:lstStyle/>
        <a:p>
          <a:endParaRPr lang="ru-RU"/>
        </a:p>
      </dgm:t>
    </dgm:pt>
    <dgm:pt modelId="{3AAD9ABA-0583-4D4C-B8B3-B6FB96E42017}">
      <dgm:prSet custT="1"/>
      <dgm:spPr/>
      <dgm:t>
        <a:bodyPr/>
        <a:lstStyle/>
        <a:p>
          <a:pPr rtl="0"/>
          <a:r>
            <a:rPr lang="ru-RU" sz="1600" dirty="0" smtClean="0"/>
            <a:t>Выполнить задания в тетради</a:t>
          </a:r>
          <a:endParaRPr lang="ru-RU" sz="1600" dirty="0"/>
        </a:p>
      </dgm:t>
    </dgm:pt>
    <dgm:pt modelId="{C4D34256-3A50-403E-A10C-48758CFE38D0}" type="parTrans" cxnId="{7C7E4560-F480-481C-9778-C813B2A902FA}">
      <dgm:prSet/>
      <dgm:spPr/>
      <dgm:t>
        <a:bodyPr/>
        <a:lstStyle/>
        <a:p>
          <a:endParaRPr lang="ru-RU"/>
        </a:p>
      </dgm:t>
    </dgm:pt>
    <dgm:pt modelId="{A1BCEB95-F4E3-4BD5-B4BC-553210C88B34}" type="sibTrans" cxnId="{7C7E4560-F480-481C-9778-C813B2A902FA}">
      <dgm:prSet/>
      <dgm:spPr/>
      <dgm:t>
        <a:bodyPr/>
        <a:lstStyle/>
        <a:p>
          <a:endParaRPr lang="ru-RU"/>
        </a:p>
      </dgm:t>
    </dgm:pt>
    <dgm:pt modelId="{4519FCE8-215F-42AE-BADA-16C0A798CD8D}">
      <dgm:prSet custT="1"/>
      <dgm:spPr/>
      <dgm:t>
        <a:bodyPr/>
        <a:lstStyle/>
        <a:p>
          <a:r>
            <a:rPr lang="ru-RU" sz="1600" dirty="0" smtClean="0"/>
            <a:t>Взаимопроверка</a:t>
          </a:r>
          <a:endParaRPr lang="ru-RU" sz="1600" dirty="0"/>
        </a:p>
      </dgm:t>
    </dgm:pt>
    <dgm:pt modelId="{9345113D-A384-4395-9E98-690684736E77}" type="parTrans" cxnId="{1A6A883E-2304-43DF-99CF-4EC4D2BCF90C}">
      <dgm:prSet/>
      <dgm:spPr/>
      <dgm:t>
        <a:bodyPr/>
        <a:lstStyle/>
        <a:p>
          <a:endParaRPr lang="ru-RU"/>
        </a:p>
      </dgm:t>
    </dgm:pt>
    <dgm:pt modelId="{27B2E4DD-BF16-4DEC-8FFF-3018FBD499F3}" type="sibTrans" cxnId="{1A6A883E-2304-43DF-99CF-4EC4D2BCF90C}">
      <dgm:prSet/>
      <dgm:spPr/>
      <dgm:t>
        <a:bodyPr/>
        <a:lstStyle/>
        <a:p>
          <a:endParaRPr lang="ru-RU"/>
        </a:p>
      </dgm:t>
    </dgm:pt>
    <dgm:pt modelId="{6B46B4E0-52E2-47F9-842D-EE31C9DC7EFD}" type="pres">
      <dgm:prSet presAssocID="{6FFAD20E-6865-497D-AB56-7AF795EA03B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08D33-954F-4F1B-85F0-B0A22DA5DDEC}" type="pres">
      <dgm:prSet presAssocID="{2546FF5D-07FE-4E90-A604-A36B6C559422}" presName="compNode" presStyleCnt="0"/>
      <dgm:spPr/>
    </dgm:pt>
    <dgm:pt modelId="{D32E02D8-AD71-478C-9AEB-92B0A94922F3}" type="pres">
      <dgm:prSet presAssocID="{2546FF5D-07FE-4E90-A604-A36B6C559422}" presName="childRect" presStyleLbl="bgAcc1" presStyleIdx="0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4932F-0907-4361-A7A8-5489B6C23475}" type="pres">
      <dgm:prSet presAssocID="{2546FF5D-07FE-4E90-A604-A36B6C5594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3FEA8-D7FE-4F97-8B24-FE13E2D774A3}" type="pres">
      <dgm:prSet presAssocID="{2546FF5D-07FE-4E90-A604-A36B6C559422}" presName="parentRect" presStyleLbl="alignNode1" presStyleIdx="0" presStyleCnt="6" custLinFactNeighborX="-231" custLinFactNeighborY="89226"/>
      <dgm:spPr/>
      <dgm:t>
        <a:bodyPr/>
        <a:lstStyle/>
        <a:p>
          <a:endParaRPr lang="ru-RU"/>
        </a:p>
      </dgm:t>
    </dgm:pt>
    <dgm:pt modelId="{E296BF92-F975-4E86-8C58-28AF2922979D}" type="pres">
      <dgm:prSet presAssocID="{2546FF5D-07FE-4E90-A604-A36B6C559422}" presName="adorn" presStyleLbl="fgAccFollowNode1" presStyleIdx="0" presStyleCnt="6" custLinFactNeighborX="-661" custLinFactNeighborY="840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290B9547-2BAC-4DE9-AF00-6605D7E0B338}" type="pres">
      <dgm:prSet presAssocID="{526C4DB7-B800-4186-ACC6-A3A6F27530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92C9FB-BF12-46D6-B6FB-EAC9ED57B555}" type="pres">
      <dgm:prSet presAssocID="{B375DDA8-4B19-495D-B1B4-661512035D00}" presName="compNode" presStyleCnt="0"/>
      <dgm:spPr/>
    </dgm:pt>
    <dgm:pt modelId="{92CA5E12-A6E0-434E-A791-F9B3AAD12CC9}" type="pres">
      <dgm:prSet presAssocID="{B375DDA8-4B19-495D-B1B4-661512035D00}" presName="childRect" presStyleLbl="bgAcc1" presStyleIdx="1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DB9E4-C3DB-4E37-A8C1-C178EADF05B0}" type="pres">
      <dgm:prSet presAssocID="{B375DDA8-4B19-495D-B1B4-661512035D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A500D-7035-4AFB-A00A-947E8FF56834}" type="pres">
      <dgm:prSet presAssocID="{B375DDA8-4B19-495D-B1B4-661512035D00}" presName="parentRect" presStyleLbl="alignNode1" presStyleIdx="1" presStyleCnt="6" custLinFactNeighborX="-231" custLinFactNeighborY="91643"/>
      <dgm:spPr/>
      <dgm:t>
        <a:bodyPr/>
        <a:lstStyle/>
        <a:p>
          <a:endParaRPr lang="ru-RU"/>
        </a:p>
      </dgm:t>
    </dgm:pt>
    <dgm:pt modelId="{889C4A10-54E0-468A-A417-4D836C107F82}" type="pres">
      <dgm:prSet presAssocID="{B375DDA8-4B19-495D-B1B4-661512035D00}" presName="adorn" presStyleLbl="fgAccFollowNode1" presStyleIdx="1" presStyleCnt="6" custLinFactNeighborX="-661" custLinFactNeighborY="840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E9801DA0-791B-478B-B147-1F0682F77CD9}" type="pres">
      <dgm:prSet presAssocID="{7E8EFB3C-764A-4481-842F-B11BDEE397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F1C8E6-683E-4B11-A274-23ADD9E7913B}" type="pres">
      <dgm:prSet presAssocID="{0C0923CB-DBFF-4575-96F2-1D5387DF9FD2}" presName="compNode" presStyleCnt="0"/>
      <dgm:spPr/>
    </dgm:pt>
    <dgm:pt modelId="{7365068E-6E86-4794-AD04-B6376CCAEEAC}" type="pres">
      <dgm:prSet presAssocID="{0C0923CB-DBFF-4575-96F2-1D5387DF9FD2}" presName="childRect" presStyleLbl="bgAcc1" presStyleIdx="2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B2142-90ED-4065-B864-84DD559F2BAA}" type="pres">
      <dgm:prSet presAssocID="{0C0923CB-DBFF-4575-96F2-1D5387DF9F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25A93-2BA4-46D3-8F88-3B09D8032805}" type="pres">
      <dgm:prSet presAssocID="{0C0923CB-DBFF-4575-96F2-1D5387DF9FD2}" presName="parentRect" presStyleLbl="alignNode1" presStyleIdx="2" presStyleCnt="6" custLinFactNeighborX="-231" custLinFactNeighborY="91643"/>
      <dgm:spPr/>
      <dgm:t>
        <a:bodyPr/>
        <a:lstStyle/>
        <a:p>
          <a:endParaRPr lang="ru-RU"/>
        </a:p>
      </dgm:t>
    </dgm:pt>
    <dgm:pt modelId="{09C4D467-9F63-46DB-963A-876BC2CCD36E}" type="pres">
      <dgm:prSet presAssocID="{0C0923CB-DBFF-4575-96F2-1D5387DF9FD2}" presName="adorn" presStyleLbl="fgAccFollowNode1" presStyleIdx="2" presStyleCnt="6" custLinFactNeighborX="-661" custLinFactNeighborY="840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C0579EB-CC23-4CD0-9067-C39349F69C3A}" type="pres">
      <dgm:prSet presAssocID="{51ECB1F2-EAE7-4D23-BCEB-5FFB02F0A1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4DC448-80EB-41F7-AD35-379544DDF9D7}" type="pres">
      <dgm:prSet presAssocID="{40AB1032-15AD-41E4-86EF-EE2CD83483B8}" presName="compNode" presStyleCnt="0"/>
      <dgm:spPr/>
    </dgm:pt>
    <dgm:pt modelId="{57590966-D4DB-4302-B18A-E2F188E225EB}" type="pres">
      <dgm:prSet presAssocID="{40AB1032-15AD-41E4-86EF-EE2CD83483B8}" presName="childRect" presStyleLbl="bgAcc1" presStyleIdx="3" presStyleCnt="6" custScaleY="57713" custLinFactNeighborY="2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F619D-695D-4AD4-B995-B5A4EE8EE5E3}" type="pres">
      <dgm:prSet presAssocID="{40AB1032-15AD-41E4-86EF-EE2CD83483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1DBE2-6B4F-4D78-AE8B-9DED7D238DA0}" type="pres">
      <dgm:prSet presAssocID="{40AB1032-15AD-41E4-86EF-EE2CD83483B8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35C1E6B9-9F05-4E87-BFA7-CE0C818AF763}" type="pres">
      <dgm:prSet presAssocID="{40AB1032-15AD-41E4-86EF-EE2CD83483B8}" presName="adorn" presStyleLbl="fgAccFollowNode1" presStyleIdx="3" presStyleCnt="6" custLinFactNeighborY="1948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9D30D3DE-5CF4-4714-A482-6DC9CF2F555B}" type="pres">
      <dgm:prSet presAssocID="{1242837D-8D6B-4790-AD8D-AFC4C5A01F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87A41AD-60C5-4669-83D0-7FFC7E39FC98}" type="pres">
      <dgm:prSet presAssocID="{0F47F691-C003-41C8-8B99-31F059EC8F4B}" presName="compNode" presStyleCnt="0"/>
      <dgm:spPr/>
    </dgm:pt>
    <dgm:pt modelId="{498F2879-3CFC-4A9F-9ECC-8111EDB38C73}" type="pres">
      <dgm:prSet presAssocID="{0F47F691-C003-41C8-8B99-31F059EC8F4B}" presName="childRect" presStyleLbl="bgAcc1" presStyleIdx="4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008D8-EC09-48B7-8BF7-9ACE8AF4EAFB}" type="pres">
      <dgm:prSet presAssocID="{0F47F691-C003-41C8-8B99-31F059EC8F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58A37-D170-4679-A688-F33E6EAA44D7}" type="pres">
      <dgm:prSet presAssocID="{0F47F691-C003-41C8-8B99-31F059EC8F4B}" presName="parentRect" presStyleLbl="alignNode1" presStyleIdx="4" presStyleCnt="6" custLinFactNeighborY="4557"/>
      <dgm:spPr/>
      <dgm:t>
        <a:bodyPr/>
        <a:lstStyle/>
        <a:p>
          <a:endParaRPr lang="ru-RU"/>
        </a:p>
      </dgm:t>
    </dgm:pt>
    <dgm:pt modelId="{6D5DFECA-E5A6-47E0-B103-41D4E8CC6BEE}" type="pres">
      <dgm:prSet presAssocID="{0F47F691-C003-41C8-8B99-31F059EC8F4B}" presName="adorn" presStyleLbl="fgAccFollowNode1" presStyleIdx="4" presStyleCnt="6" custLinFactNeighborY="62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B2FC604-C656-4CC4-A42C-FFB76E885768}" type="pres">
      <dgm:prSet presAssocID="{A341D493-9637-4B2E-8515-866F491D78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93223C-E17F-4E52-A368-1A3DBC2966B4}" type="pres">
      <dgm:prSet presAssocID="{77586014-964A-42F1-BC97-1767C0CEA83C}" presName="compNode" presStyleCnt="0"/>
      <dgm:spPr/>
    </dgm:pt>
    <dgm:pt modelId="{F129CAAA-4BE4-4413-8326-7702E74CCCFA}" type="pres">
      <dgm:prSet presAssocID="{77586014-964A-42F1-BC97-1767C0CEA83C}" presName="childRect" presStyleLbl="bgAcc1" presStyleIdx="5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F5DC6-960C-4169-B2E1-B1FD1329E660}" type="pres">
      <dgm:prSet presAssocID="{77586014-964A-42F1-BC97-1767C0CEA83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3C993-BD02-4FA8-A1A4-334B057D9B65}" type="pres">
      <dgm:prSet presAssocID="{77586014-964A-42F1-BC97-1767C0CEA83C}" presName="parentRect" presStyleLbl="alignNode1" presStyleIdx="5" presStyleCnt="6" custLinFactNeighborY="4557"/>
      <dgm:spPr/>
      <dgm:t>
        <a:bodyPr/>
        <a:lstStyle/>
        <a:p>
          <a:endParaRPr lang="ru-RU"/>
        </a:p>
      </dgm:t>
    </dgm:pt>
    <dgm:pt modelId="{854A1E35-7E24-404F-AC7A-B2EF58F81A65}" type="pres">
      <dgm:prSet presAssocID="{77586014-964A-42F1-BC97-1767C0CEA83C}" presName="adorn" presStyleLbl="fgAccFollowNode1" presStyleIdx="5" presStyleCnt="6" custLinFactNeighborY="62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54C0723-7418-4CAA-AE88-2C19C60373E1}" type="presOf" srcId="{A341D493-9637-4B2E-8515-866F491D78E8}" destId="{6B2FC604-C656-4CC4-A42C-FFB76E885768}" srcOrd="0" destOrd="0" presId="urn:microsoft.com/office/officeart/2005/8/layout/bList2#6"/>
    <dgm:cxn modelId="{327AE6A4-8ADB-4CC5-AC03-30D75823C35F}" srcId="{6FFAD20E-6865-497D-AB56-7AF795EA03BF}" destId="{0C0923CB-DBFF-4575-96F2-1D5387DF9FD2}" srcOrd="2" destOrd="0" parTransId="{94497460-D925-46B7-AD54-DB8F0ADB3E50}" sibTransId="{51ECB1F2-EAE7-4D23-BCEB-5FFB02F0A1E2}"/>
    <dgm:cxn modelId="{F987C458-AE9E-4C21-B628-DDC1C020B470}" type="presOf" srcId="{40AB1032-15AD-41E4-86EF-EE2CD83483B8}" destId="{E2B1DBE2-6B4F-4D78-AE8B-9DED7D238DA0}" srcOrd="1" destOrd="0" presId="urn:microsoft.com/office/officeart/2005/8/layout/bList2#6"/>
    <dgm:cxn modelId="{E9EEB29D-F42C-4CB6-8D1C-D7BA77D55092}" type="presOf" srcId="{BF547964-B2B9-49A2-BE42-4F5AC1DA9318}" destId="{57590966-D4DB-4302-B18A-E2F188E225EB}" srcOrd="0" destOrd="0" presId="urn:microsoft.com/office/officeart/2005/8/layout/bList2#6"/>
    <dgm:cxn modelId="{EC74DC4D-8112-4AB0-8BBF-893B93705E27}" type="presOf" srcId="{2546FF5D-07FE-4E90-A604-A36B6C559422}" destId="{12A3FEA8-D7FE-4F97-8B24-FE13E2D774A3}" srcOrd="1" destOrd="0" presId="urn:microsoft.com/office/officeart/2005/8/layout/bList2#6"/>
    <dgm:cxn modelId="{77661BD3-C0F0-4B73-957F-392CDCF0A94F}" type="presOf" srcId="{1812A77F-789D-4D07-97E6-FB93FFD50853}" destId="{7365068E-6E86-4794-AD04-B6376CCAEEAC}" srcOrd="0" destOrd="0" presId="urn:microsoft.com/office/officeart/2005/8/layout/bList2#6"/>
    <dgm:cxn modelId="{BCA95BBC-1697-4138-A995-D24E3D614A7E}" type="presOf" srcId="{3AAD9ABA-0583-4D4C-B8B3-B6FB96E42017}" destId="{F129CAAA-4BE4-4413-8326-7702E74CCCFA}" srcOrd="0" destOrd="0" presId="urn:microsoft.com/office/officeart/2005/8/layout/bList2#6"/>
    <dgm:cxn modelId="{98A07D9C-FB50-4D84-876E-D5E2371EA445}" srcId="{6FFAD20E-6865-497D-AB56-7AF795EA03BF}" destId="{0F47F691-C003-41C8-8B99-31F059EC8F4B}" srcOrd="4" destOrd="0" parTransId="{4CE5CB5B-F01A-4296-A78E-D03EED4FBDF5}" sibTransId="{A341D493-9637-4B2E-8515-866F491D78E8}"/>
    <dgm:cxn modelId="{1A6A883E-2304-43DF-99CF-4EC4D2BCF90C}" srcId="{0C0923CB-DBFF-4575-96F2-1D5387DF9FD2}" destId="{4519FCE8-215F-42AE-BADA-16C0A798CD8D}" srcOrd="1" destOrd="0" parTransId="{9345113D-A384-4395-9E98-690684736E77}" sibTransId="{27B2E4DD-BF16-4DEC-8FFF-3018FBD499F3}"/>
    <dgm:cxn modelId="{C267A5B5-2998-4C42-ACB4-75E500A8F43A}" srcId="{6FFAD20E-6865-497D-AB56-7AF795EA03BF}" destId="{2546FF5D-07FE-4E90-A604-A36B6C559422}" srcOrd="0" destOrd="0" parTransId="{ECFC6A33-6F70-44AB-9D00-3FD4C210F575}" sibTransId="{526C4DB7-B800-4186-ACC6-A3A6F2753067}"/>
    <dgm:cxn modelId="{F31A134C-4A97-41DC-B788-D833CA344AD4}" type="presOf" srcId="{1242837D-8D6B-4790-AD8D-AFC4C5A01FA6}" destId="{9D30D3DE-5CF4-4714-A482-6DC9CF2F555B}" srcOrd="0" destOrd="0" presId="urn:microsoft.com/office/officeart/2005/8/layout/bList2#6"/>
    <dgm:cxn modelId="{1E1998DE-695A-431A-B2F5-AD92A89D3D60}" srcId="{6FFAD20E-6865-497D-AB56-7AF795EA03BF}" destId="{40AB1032-15AD-41E4-86EF-EE2CD83483B8}" srcOrd="3" destOrd="0" parTransId="{E18E7D98-2E65-4E4D-BF83-B6DA3303B2DE}" sibTransId="{1242837D-8D6B-4790-AD8D-AFC4C5A01FA6}"/>
    <dgm:cxn modelId="{48CED260-F1F3-47DC-9FE3-A8A4AEA9DEA4}" srcId="{0F47F691-C003-41C8-8B99-31F059EC8F4B}" destId="{712DBACD-7F14-4879-91CB-FAD4FFE8B455}" srcOrd="0" destOrd="0" parTransId="{E096B25A-5293-4AE5-9D34-5CFCA225BBD7}" sibTransId="{C0315AFC-5F34-48F2-AA4C-B127C80298D4}"/>
    <dgm:cxn modelId="{370C5CAA-DD55-419B-9C24-C88EFB085959}" type="presOf" srcId="{B375DDA8-4B19-495D-B1B4-661512035D00}" destId="{A6DA500D-7035-4AFB-A00A-947E8FF56834}" srcOrd="1" destOrd="0" presId="urn:microsoft.com/office/officeart/2005/8/layout/bList2#6"/>
    <dgm:cxn modelId="{76D21986-09FA-4BBB-A068-96F4255637D7}" type="presOf" srcId="{6FFAD20E-6865-497D-AB56-7AF795EA03BF}" destId="{6B46B4E0-52E2-47F9-842D-EE31C9DC7EFD}" srcOrd="0" destOrd="0" presId="urn:microsoft.com/office/officeart/2005/8/layout/bList2#6"/>
    <dgm:cxn modelId="{7BE7F626-C567-44F7-97FB-1079EC84825E}" srcId="{0C0923CB-DBFF-4575-96F2-1D5387DF9FD2}" destId="{1812A77F-789D-4D07-97E6-FB93FFD50853}" srcOrd="0" destOrd="0" parTransId="{E83BAA9C-2870-4F67-B192-BA785134AAAD}" sibTransId="{7E6C762E-B90B-4D64-9D41-5CB03A3A341E}"/>
    <dgm:cxn modelId="{64390037-2AF6-443C-BBC0-C4C4C15EC0ED}" type="presOf" srcId="{BC88FE44-18CD-4E7C-A97A-EED01A4AFCC0}" destId="{92CA5E12-A6E0-434E-A791-F9B3AAD12CC9}" srcOrd="0" destOrd="0" presId="urn:microsoft.com/office/officeart/2005/8/layout/bList2#6"/>
    <dgm:cxn modelId="{CD9A5307-A67F-48FA-85B5-45CB3BB4FE22}" type="presOf" srcId="{0F47F691-C003-41C8-8B99-31F059EC8F4B}" destId="{6B058A37-D170-4679-A688-F33E6EAA44D7}" srcOrd="1" destOrd="0" presId="urn:microsoft.com/office/officeart/2005/8/layout/bList2#6"/>
    <dgm:cxn modelId="{DC2D0C98-8326-4BC5-9DC1-DB46B1AE9E32}" type="presOf" srcId="{526C4DB7-B800-4186-ACC6-A3A6F2753067}" destId="{290B9547-2BAC-4DE9-AF00-6605D7E0B338}" srcOrd="0" destOrd="0" presId="urn:microsoft.com/office/officeart/2005/8/layout/bList2#6"/>
    <dgm:cxn modelId="{FED31512-F944-45F0-8124-DAA357E55E30}" srcId="{2546FF5D-07FE-4E90-A604-A36B6C559422}" destId="{126D6A33-D0A8-41D3-9853-4512472C0E84}" srcOrd="0" destOrd="0" parTransId="{E618C37C-6CA2-4F2C-BA97-453B589F8C8E}" sibTransId="{6AAA210A-4B7E-405F-812F-58C5FEB128E4}"/>
    <dgm:cxn modelId="{1AE2B366-73EA-495A-94B2-63B6E078A388}" srcId="{40AB1032-15AD-41E4-86EF-EE2CD83483B8}" destId="{BF547964-B2B9-49A2-BE42-4F5AC1DA9318}" srcOrd="0" destOrd="0" parTransId="{6411495F-E446-40F5-AFB9-9A2B8D07F647}" sibTransId="{06E4896E-8389-43C9-94B0-BC8529DC74C2}"/>
    <dgm:cxn modelId="{711F6F60-4453-43B8-9A30-0BA588AD808E}" type="presOf" srcId="{0F47F691-C003-41C8-8B99-31F059EC8F4B}" destId="{A31008D8-EC09-48B7-8BF7-9ACE8AF4EAFB}" srcOrd="0" destOrd="0" presId="urn:microsoft.com/office/officeart/2005/8/layout/bList2#6"/>
    <dgm:cxn modelId="{655E9DFB-7424-4DBF-A621-3A133FD2BFDE}" srcId="{6FFAD20E-6865-497D-AB56-7AF795EA03BF}" destId="{B375DDA8-4B19-495D-B1B4-661512035D00}" srcOrd="1" destOrd="0" parTransId="{FAF0CD01-1F77-4D50-8667-A7515BD0ACD8}" sibTransId="{7E8EFB3C-764A-4481-842F-B11BDEE39724}"/>
    <dgm:cxn modelId="{7C7E4560-F480-481C-9778-C813B2A902FA}" srcId="{77586014-964A-42F1-BC97-1767C0CEA83C}" destId="{3AAD9ABA-0583-4D4C-B8B3-B6FB96E42017}" srcOrd="0" destOrd="0" parTransId="{C4D34256-3A50-403E-A10C-48758CFE38D0}" sibTransId="{A1BCEB95-F4E3-4BD5-B4BC-553210C88B34}"/>
    <dgm:cxn modelId="{E9D7107D-AEF9-4D67-9472-4B6A42F5C9B7}" type="presOf" srcId="{2546FF5D-07FE-4E90-A604-A36B6C559422}" destId="{A504932F-0907-4361-A7A8-5489B6C23475}" srcOrd="0" destOrd="0" presId="urn:microsoft.com/office/officeart/2005/8/layout/bList2#6"/>
    <dgm:cxn modelId="{AECA4855-B857-4ABF-B1F0-A140BCE20713}" type="presOf" srcId="{40AB1032-15AD-41E4-86EF-EE2CD83483B8}" destId="{3D7F619D-695D-4AD4-B995-B5A4EE8EE5E3}" srcOrd="0" destOrd="0" presId="urn:microsoft.com/office/officeart/2005/8/layout/bList2#6"/>
    <dgm:cxn modelId="{5291EA66-C092-43C0-B338-3A26D453A8D1}" type="presOf" srcId="{712DBACD-7F14-4879-91CB-FAD4FFE8B455}" destId="{498F2879-3CFC-4A9F-9ECC-8111EDB38C73}" srcOrd="0" destOrd="0" presId="urn:microsoft.com/office/officeart/2005/8/layout/bList2#6"/>
    <dgm:cxn modelId="{8EBE047F-5F5C-4BA1-92FC-730FB20DBA75}" type="presOf" srcId="{B375DDA8-4B19-495D-B1B4-661512035D00}" destId="{4F9DB9E4-C3DB-4E37-A8C1-C178EADF05B0}" srcOrd="0" destOrd="0" presId="urn:microsoft.com/office/officeart/2005/8/layout/bList2#6"/>
    <dgm:cxn modelId="{ED187CF9-63D2-4062-A8FC-1F901372BC1C}" type="presOf" srcId="{77586014-964A-42F1-BC97-1767C0CEA83C}" destId="{DDB3C993-BD02-4FA8-A1A4-334B057D9B65}" srcOrd="1" destOrd="0" presId="urn:microsoft.com/office/officeart/2005/8/layout/bList2#6"/>
    <dgm:cxn modelId="{035E889A-BA2A-4DBD-ACAF-D035B865A90B}" type="presOf" srcId="{0C0923CB-DBFF-4575-96F2-1D5387DF9FD2}" destId="{E94B2142-90ED-4065-B864-84DD559F2BAA}" srcOrd="0" destOrd="0" presId="urn:microsoft.com/office/officeart/2005/8/layout/bList2#6"/>
    <dgm:cxn modelId="{2967F4CE-C700-40D6-AE31-CD6764BA0AF8}" type="presOf" srcId="{7E8EFB3C-764A-4481-842F-B11BDEE39724}" destId="{E9801DA0-791B-478B-B147-1F0682F77CD9}" srcOrd="0" destOrd="0" presId="urn:microsoft.com/office/officeart/2005/8/layout/bList2#6"/>
    <dgm:cxn modelId="{CE1693BC-8DE9-44F5-A9B3-6458AFF528D7}" srcId="{B375DDA8-4B19-495D-B1B4-661512035D00}" destId="{BC88FE44-18CD-4E7C-A97A-EED01A4AFCC0}" srcOrd="0" destOrd="0" parTransId="{5FCDB25E-F0D7-457B-A187-EA4693A68649}" sibTransId="{C5E8EC13-1063-472B-8AA3-7E2225F47F97}"/>
    <dgm:cxn modelId="{7ABB88AD-9B62-4233-9080-12C9C8A69B79}" type="presOf" srcId="{4519FCE8-215F-42AE-BADA-16C0A798CD8D}" destId="{7365068E-6E86-4794-AD04-B6376CCAEEAC}" srcOrd="0" destOrd="1" presId="urn:microsoft.com/office/officeart/2005/8/layout/bList2#6"/>
    <dgm:cxn modelId="{CF2A8848-640F-4929-9721-DE2925336D70}" type="presOf" srcId="{126D6A33-D0A8-41D3-9853-4512472C0E84}" destId="{D32E02D8-AD71-478C-9AEB-92B0A94922F3}" srcOrd="0" destOrd="0" presId="urn:microsoft.com/office/officeart/2005/8/layout/bList2#6"/>
    <dgm:cxn modelId="{1B34AD23-1451-475F-9C96-3D21AC073712}" type="presOf" srcId="{51ECB1F2-EAE7-4D23-BCEB-5FFB02F0A1E2}" destId="{6C0579EB-CC23-4CD0-9067-C39349F69C3A}" srcOrd="0" destOrd="0" presId="urn:microsoft.com/office/officeart/2005/8/layout/bList2#6"/>
    <dgm:cxn modelId="{DE529134-62BE-4476-8050-9810D500D362}" type="presOf" srcId="{77586014-964A-42F1-BC97-1767C0CEA83C}" destId="{A3FF5DC6-960C-4169-B2E1-B1FD1329E660}" srcOrd="0" destOrd="0" presId="urn:microsoft.com/office/officeart/2005/8/layout/bList2#6"/>
    <dgm:cxn modelId="{54765B8B-16F8-4AAE-B1BD-7A289503B121}" type="presOf" srcId="{0C0923CB-DBFF-4575-96F2-1D5387DF9FD2}" destId="{9A525A93-2BA4-46D3-8F88-3B09D8032805}" srcOrd="1" destOrd="0" presId="urn:microsoft.com/office/officeart/2005/8/layout/bList2#6"/>
    <dgm:cxn modelId="{7C738FA3-4809-4C63-BD97-315D97964D81}" srcId="{6FFAD20E-6865-497D-AB56-7AF795EA03BF}" destId="{77586014-964A-42F1-BC97-1767C0CEA83C}" srcOrd="5" destOrd="0" parTransId="{F9B2D0E8-BD4E-4664-8F52-608782D7530A}" sibTransId="{52242E4E-DF42-43EE-B1BE-7BE3B74D745A}"/>
    <dgm:cxn modelId="{80440656-B627-48E3-9396-EC5F3085E29C}" type="presParOf" srcId="{6B46B4E0-52E2-47F9-842D-EE31C9DC7EFD}" destId="{2D708D33-954F-4F1B-85F0-B0A22DA5DDEC}" srcOrd="0" destOrd="0" presId="urn:microsoft.com/office/officeart/2005/8/layout/bList2#6"/>
    <dgm:cxn modelId="{662A0B9F-BEC8-415A-BF7E-0A059C295E7B}" type="presParOf" srcId="{2D708D33-954F-4F1B-85F0-B0A22DA5DDEC}" destId="{D32E02D8-AD71-478C-9AEB-92B0A94922F3}" srcOrd="0" destOrd="0" presId="urn:microsoft.com/office/officeart/2005/8/layout/bList2#6"/>
    <dgm:cxn modelId="{41AB25E2-CB43-4FCD-9E52-789C08E616DD}" type="presParOf" srcId="{2D708D33-954F-4F1B-85F0-B0A22DA5DDEC}" destId="{A504932F-0907-4361-A7A8-5489B6C23475}" srcOrd="1" destOrd="0" presId="urn:microsoft.com/office/officeart/2005/8/layout/bList2#6"/>
    <dgm:cxn modelId="{2CE98828-6928-4B44-BA94-64F09CB1E8AB}" type="presParOf" srcId="{2D708D33-954F-4F1B-85F0-B0A22DA5DDEC}" destId="{12A3FEA8-D7FE-4F97-8B24-FE13E2D774A3}" srcOrd="2" destOrd="0" presId="urn:microsoft.com/office/officeart/2005/8/layout/bList2#6"/>
    <dgm:cxn modelId="{6D17A208-1212-4324-824D-233E8B53BDB4}" type="presParOf" srcId="{2D708D33-954F-4F1B-85F0-B0A22DA5DDEC}" destId="{E296BF92-F975-4E86-8C58-28AF2922979D}" srcOrd="3" destOrd="0" presId="urn:microsoft.com/office/officeart/2005/8/layout/bList2#6"/>
    <dgm:cxn modelId="{E8787B7C-0F0C-472F-A002-9BB91CF5FAD6}" type="presParOf" srcId="{6B46B4E0-52E2-47F9-842D-EE31C9DC7EFD}" destId="{290B9547-2BAC-4DE9-AF00-6605D7E0B338}" srcOrd="1" destOrd="0" presId="urn:microsoft.com/office/officeart/2005/8/layout/bList2#6"/>
    <dgm:cxn modelId="{8A64FA2F-FF43-407A-BE90-B5FB7986F3DE}" type="presParOf" srcId="{6B46B4E0-52E2-47F9-842D-EE31C9DC7EFD}" destId="{F192C9FB-BF12-46D6-B6FB-EAC9ED57B555}" srcOrd="2" destOrd="0" presId="urn:microsoft.com/office/officeart/2005/8/layout/bList2#6"/>
    <dgm:cxn modelId="{62219B16-FD20-4A5B-9E3E-F0E6FDAC339D}" type="presParOf" srcId="{F192C9FB-BF12-46D6-B6FB-EAC9ED57B555}" destId="{92CA5E12-A6E0-434E-A791-F9B3AAD12CC9}" srcOrd="0" destOrd="0" presId="urn:microsoft.com/office/officeart/2005/8/layout/bList2#6"/>
    <dgm:cxn modelId="{CD4EF59D-6A9A-456D-AEDE-95BBD5EC89F0}" type="presParOf" srcId="{F192C9FB-BF12-46D6-B6FB-EAC9ED57B555}" destId="{4F9DB9E4-C3DB-4E37-A8C1-C178EADF05B0}" srcOrd="1" destOrd="0" presId="urn:microsoft.com/office/officeart/2005/8/layout/bList2#6"/>
    <dgm:cxn modelId="{12CD7513-C7F6-4D36-BCE7-CD9A654DBDD7}" type="presParOf" srcId="{F192C9FB-BF12-46D6-B6FB-EAC9ED57B555}" destId="{A6DA500D-7035-4AFB-A00A-947E8FF56834}" srcOrd="2" destOrd="0" presId="urn:microsoft.com/office/officeart/2005/8/layout/bList2#6"/>
    <dgm:cxn modelId="{ABBD20EB-1423-4EC9-8507-DEB62A520D76}" type="presParOf" srcId="{F192C9FB-BF12-46D6-B6FB-EAC9ED57B555}" destId="{889C4A10-54E0-468A-A417-4D836C107F82}" srcOrd="3" destOrd="0" presId="urn:microsoft.com/office/officeart/2005/8/layout/bList2#6"/>
    <dgm:cxn modelId="{151D5886-D6BB-4A9D-8D2E-138622FCA153}" type="presParOf" srcId="{6B46B4E0-52E2-47F9-842D-EE31C9DC7EFD}" destId="{E9801DA0-791B-478B-B147-1F0682F77CD9}" srcOrd="3" destOrd="0" presId="urn:microsoft.com/office/officeart/2005/8/layout/bList2#6"/>
    <dgm:cxn modelId="{650E291D-F5DB-4DBC-ADFA-4A8FD7828AB6}" type="presParOf" srcId="{6B46B4E0-52E2-47F9-842D-EE31C9DC7EFD}" destId="{1EF1C8E6-683E-4B11-A274-23ADD9E7913B}" srcOrd="4" destOrd="0" presId="urn:microsoft.com/office/officeart/2005/8/layout/bList2#6"/>
    <dgm:cxn modelId="{A1DCB14D-EE4D-4439-A686-4371F068BF91}" type="presParOf" srcId="{1EF1C8E6-683E-4B11-A274-23ADD9E7913B}" destId="{7365068E-6E86-4794-AD04-B6376CCAEEAC}" srcOrd="0" destOrd="0" presId="urn:microsoft.com/office/officeart/2005/8/layout/bList2#6"/>
    <dgm:cxn modelId="{F471AF03-DCFD-4A45-B98A-F777ED2AA92F}" type="presParOf" srcId="{1EF1C8E6-683E-4B11-A274-23ADD9E7913B}" destId="{E94B2142-90ED-4065-B864-84DD559F2BAA}" srcOrd="1" destOrd="0" presId="urn:microsoft.com/office/officeart/2005/8/layout/bList2#6"/>
    <dgm:cxn modelId="{D13F2321-2FF1-41B2-9ADC-FE7C3720A7C3}" type="presParOf" srcId="{1EF1C8E6-683E-4B11-A274-23ADD9E7913B}" destId="{9A525A93-2BA4-46D3-8F88-3B09D8032805}" srcOrd="2" destOrd="0" presId="urn:microsoft.com/office/officeart/2005/8/layout/bList2#6"/>
    <dgm:cxn modelId="{2810D9C1-076E-4E0F-B131-57BEC04C68A4}" type="presParOf" srcId="{1EF1C8E6-683E-4B11-A274-23ADD9E7913B}" destId="{09C4D467-9F63-46DB-963A-876BC2CCD36E}" srcOrd="3" destOrd="0" presId="urn:microsoft.com/office/officeart/2005/8/layout/bList2#6"/>
    <dgm:cxn modelId="{E94B3B3F-7C6B-4B6C-BF7C-DC48AB7B625D}" type="presParOf" srcId="{6B46B4E0-52E2-47F9-842D-EE31C9DC7EFD}" destId="{6C0579EB-CC23-4CD0-9067-C39349F69C3A}" srcOrd="5" destOrd="0" presId="urn:microsoft.com/office/officeart/2005/8/layout/bList2#6"/>
    <dgm:cxn modelId="{48D73B0B-21AF-41D0-83C7-CEB2CB1E09BD}" type="presParOf" srcId="{6B46B4E0-52E2-47F9-842D-EE31C9DC7EFD}" destId="{534DC448-80EB-41F7-AD35-379544DDF9D7}" srcOrd="6" destOrd="0" presId="urn:microsoft.com/office/officeart/2005/8/layout/bList2#6"/>
    <dgm:cxn modelId="{2EAEF51C-755D-47BF-AC66-CF7DB7C64910}" type="presParOf" srcId="{534DC448-80EB-41F7-AD35-379544DDF9D7}" destId="{57590966-D4DB-4302-B18A-E2F188E225EB}" srcOrd="0" destOrd="0" presId="urn:microsoft.com/office/officeart/2005/8/layout/bList2#6"/>
    <dgm:cxn modelId="{16119E90-EDFE-4461-A10C-BD4EDDDD1BB9}" type="presParOf" srcId="{534DC448-80EB-41F7-AD35-379544DDF9D7}" destId="{3D7F619D-695D-4AD4-B995-B5A4EE8EE5E3}" srcOrd="1" destOrd="0" presId="urn:microsoft.com/office/officeart/2005/8/layout/bList2#6"/>
    <dgm:cxn modelId="{3017652B-A908-467A-9AC8-DCE3334422E7}" type="presParOf" srcId="{534DC448-80EB-41F7-AD35-379544DDF9D7}" destId="{E2B1DBE2-6B4F-4D78-AE8B-9DED7D238DA0}" srcOrd="2" destOrd="0" presId="urn:microsoft.com/office/officeart/2005/8/layout/bList2#6"/>
    <dgm:cxn modelId="{704A52D5-8F17-4919-A57C-C90306BFBC31}" type="presParOf" srcId="{534DC448-80EB-41F7-AD35-379544DDF9D7}" destId="{35C1E6B9-9F05-4E87-BFA7-CE0C818AF763}" srcOrd="3" destOrd="0" presId="urn:microsoft.com/office/officeart/2005/8/layout/bList2#6"/>
    <dgm:cxn modelId="{932D19A0-B23B-4546-A48D-5388B585F508}" type="presParOf" srcId="{6B46B4E0-52E2-47F9-842D-EE31C9DC7EFD}" destId="{9D30D3DE-5CF4-4714-A482-6DC9CF2F555B}" srcOrd="7" destOrd="0" presId="urn:microsoft.com/office/officeart/2005/8/layout/bList2#6"/>
    <dgm:cxn modelId="{1294096E-B79C-44F0-9A3D-FCEB1B3D796A}" type="presParOf" srcId="{6B46B4E0-52E2-47F9-842D-EE31C9DC7EFD}" destId="{F87A41AD-60C5-4669-83D0-7FFC7E39FC98}" srcOrd="8" destOrd="0" presId="urn:microsoft.com/office/officeart/2005/8/layout/bList2#6"/>
    <dgm:cxn modelId="{277A1FA0-6DD8-4E4A-9120-94255CE5F74A}" type="presParOf" srcId="{F87A41AD-60C5-4669-83D0-7FFC7E39FC98}" destId="{498F2879-3CFC-4A9F-9ECC-8111EDB38C73}" srcOrd="0" destOrd="0" presId="urn:microsoft.com/office/officeart/2005/8/layout/bList2#6"/>
    <dgm:cxn modelId="{87DD9BAF-30D6-49D8-BEBF-3271DE34A482}" type="presParOf" srcId="{F87A41AD-60C5-4669-83D0-7FFC7E39FC98}" destId="{A31008D8-EC09-48B7-8BF7-9ACE8AF4EAFB}" srcOrd="1" destOrd="0" presId="urn:microsoft.com/office/officeart/2005/8/layout/bList2#6"/>
    <dgm:cxn modelId="{4D233307-3F53-495E-B1F3-CDFD2B5309B6}" type="presParOf" srcId="{F87A41AD-60C5-4669-83D0-7FFC7E39FC98}" destId="{6B058A37-D170-4679-A688-F33E6EAA44D7}" srcOrd="2" destOrd="0" presId="urn:microsoft.com/office/officeart/2005/8/layout/bList2#6"/>
    <dgm:cxn modelId="{9AF445FE-9256-4011-A20B-2233D5AB7635}" type="presParOf" srcId="{F87A41AD-60C5-4669-83D0-7FFC7E39FC98}" destId="{6D5DFECA-E5A6-47E0-B103-41D4E8CC6BEE}" srcOrd="3" destOrd="0" presId="urn:microsoft.com/office/officeart/2005/8/layout/bList2#6"/>
    <dgm:cxn modelId="{3B391E19-D1F0-4B73-BBBC-E2CA1CE4B44F}" type="presParOf" srcId="{6B46B4E0-52E2-47F9-842D-EE31C9DC7EFD}" destId="{6B2FC604-C656-4CC4-A42C-FFB76E885768}" srcOrd="9" destOrd="0" presId="urn:microsoft.com/office/officeart/2005/8/layout/bList2#6"/>
    <dgm:cxn modelId="{766909BF-F894-4FD9-BF67-D52B4D7CE255}" type="presParOf" srcId="{6B46B4E0-52E2-47F9-842D-EE31C9DC7EFD}" destId="{7693223C-E17F-4E52-A368-1A3DBC2966B4}" srcOrd="10" destOrd="0" presId="urn:microsoft.com/office/officeart/2005/8/layout/bList2#6"/>
    <dgm:cxn modelId="{E6F359D7-22AD-430F-93D5-4780076151C5}" type="presParOf" srcId="{7693223C-E17F-4E52-A368-1A3DBC2966B4}" destId="{F129CAAA-4BE4-4413-8326-7702E74CCCFA}" srcOrd="0" destOrd="0" presId="urn:microsoft.com/office/officeart/2005/8/layout/bList2#6"/>
    <dgm:cxn modelId="{C7BF68BE-55CE-4E59-93A7-4BB46ADA0A2C}" type="presParOf" srcId="{7693223C-E17F-4E52-A368-1A3DBC2966B4}" destId="{A3FF5DC6-960C-4169-B2E1-B1FD1329E660}" srcOrd="1" destOrd="0" presId="urn:microsoft.com/office/officeart/2005/8/layout/bList2#6"/>
    <dgm:cxn modelId="{8CC45D9C-9901-4A51-8A6D-363603ECC002}" type="presParOf" srcId="{7693223C-E17F-4E52-A368-1A3DBC2966B4}" destId="{DDB3C993-BD02-4FA8-A1A4-334B057D9B65}" srcOrd="2" destOrd="0" presId="urn:microsoft.com/office/officeart/2005/8/layout/bList2#6"/>
    <dgm:cxn modelId="{DB08F79E-8CB6-42A1-A695-BAF0AF414413}" type="presParOf" srcId="{7693223C-E17F-4E52-A368-1A3DBC2966B4}" destId="{854A1E35-7E24-404F-AC7A-B2EF58F81A65}" srcOrd="3" destOrd="0" presId="urn:microsoft.com/office/officeart/2005/8/layout/bList2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FAD20E-6865-497D-AB56-7AF795EA03BF}" type="doc">
      <dgm:prSet loTypeId="urn:microsoft.com/office/officeart/2005/8/layout/bList2#7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46FF5D-07FE-4E90-A604-A36B6C55942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Задачи</a:t>
          </a:r>
          <a:endParaRPr lang="ru-RU" sz="1800" b="1" dirty="0">
            <a:solidFill>
              <a:schemeClr val="tx1"/>
            </a:solidFill>
          </a:endParaRPr>
        </a:p>
      </dgm:t>
    </dgm:pt>
    <dgm:pt modelId="{ECFC6A33-6F70-44AB-9D00-3FD4C210F575}" type="parTrans" cxnId="{C267A5B5-2998-4C42-ACB4-75E500A8F43A}">
      <dgm:prSet/>
      <dgm:spPr/>
      <dgm:t>
        <a:bodyPr/>
        <a:lstStyle/>
        <a:p>
          <a:endParaRPr lang="ru-RU"/>
        </a:p>
      </dgm:t>
    </dgm:pt>
    <dgm:pt modelId="{526C4DB7-B800-4186-ACC6-A3A6F2753067}" type="sibTrans" cxnId="{C267A5B5-2998-4C42-ACB4-75E500A8F43A}">
      <dgm:prSet/>
      <dgm:spPr/>
      <dgm:t>
        <a:bodyPr/>
        <a:lstStyle/>
        <a:p>
          <a:endParaRPr lang="ru-RU"/>
        </a:p>
      </dgm:t>
    </dgm:pt>
    <dgm:pt modelId="{126D6A33-D0A8-41D3-9853-4512472C0E84}">
      <dgm:prSet custT="1"/>
      <dgm:spPr/>
      <dgm:t>
        <a:bodyPr/>
        <a:lstStyle/>
        <a:p>
          <a:pPr algn="l" rtl="0"/>
          <a:r>
            <a:rPr lang="ru-RU" sz="1600" dirty="0" smtClean="0"/>
            <a:t>Закрепить умение определять БСП в тексте и расставлять знаки препинания в них</a:t>
          </a:r>
          <a:endParaRPr lang="ru-RU" sz="1600" dirty="0"/>
        </a:p>
      </dgm:t>
    </dgm:pt>
    <dgm:pt modelId="{E618C37C-6CA2-4F2C-BA97-453B589F8C8E}" type="parTrans" cxnId="{FED31512-F944-45F0-8124-DAA357E55E30}">
      <dgm:prSet/>
      <dgm:spPr/>
      <dgm:t>
        <a:bodyPr/>
        <a:lstStyle/>
        <a:p>
          <a:endParaRPr lang="ru-RU"/>
        </a:p>
      </dgm:t>
    </dgm:pt>
    <dgm:pt modelId="{6AAA210A-4B7E-405F-812F-58C5FEB128E4}" type="sibTrans" cxnId="{FED31512-F944-45F0-8124-DAA357E55E30}">
      <dgm:prSet/>
      <dgm:spPr/>
      <dgm:t>
        <a:bodyPr/>
        <a:lstStyle/>
        <a:p>
          <a:endParaRPr lang="ru-RU"/>
        </a:p>
      </dgm:t>
    </dgm:pt>
    <dgm:pt modelId="{B375DDA8-4B19-495D-B1B4-661512035D00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Деятельность учителя</a:t>
          </a:r>
          <a:endParaRPr lang="ru-RU" sz="1800" b="1">
            <a:solidFill>
              <a:schemeClr val="tx1"/>
            </a:solidFill>
          </a:endParaRPr>
        </a:p>
      </dgm:t>
    </dgm:pt>
    <dgm:pt modelId="{FAF0CD01-1F77-4D50-8667-A7515BD0ACD8}" type="parTrans" cxnId="{655E9DFB-7424-4DBF-A621-3A133FD2BFDE}">
      <dgm:prSet/>
      <dgm:spPr/>
      <dgm:t>
        <a:bodyPr/>
        <a:lstStyle/>
        <a:p>
          <a:endParaRPr lang="ru-RU"/>
        </a:p>
      </dgm:t>
    </dgm:pt>
    <dgm:pt modelId="{7E8EFB3C-764A-4481-842F-B11BDEE39724}" type="sibTrans" cxnId="{655E9DFB-7424-4DBF-A621-3A133FD2BFDE}">
      <dgm:prSet/>
      <dgm:spPr/>
      <dgm:t>
        <a:bodyPr/>
        <a:lstStyle/>
        <a:p>
          <a:endParaRPr lang="ru-RU"/>
        </a:p>
      </dgm:t>
    </dgm:pt>
    <dgm:pt modelId="{BC88FE44-18CD-4E7C-A97A-EED01A4AFCC0}">
      <dgm:prSet custT="1"/>
      <dgm:spPr/>
      <dgm:t>
        <a:bodyPr/>
        <a:lstStyle/>
        <a:p>
          <a:pPr rtl="0"/>
          <a:r>
            <a:rPr lang="ru-RU" sz="1600" dirty="0" smtClean="0"/>
            <a:t>Чтение текста диктанта</a:t>
          </a:r>
          <a:endParaRPr lang="ru-RU" sz="1600" dirty="0"/>
        </a:p>
      </dgm:t>
    </dgm:pt>
    <dgm:pt modelId="{5FCDB25E-F0D7-457B-A187-EA4693A68649}" type="parTrans" cxnId="{CE1693BC-8DE9-44F5-A9B3-6458AFF528D7}">
      <dgm:prSet/>
      <dgm:spPr/>
      <dgm:t>
        <a:bodyPr/>
        <a:lstStyle/>
        <a:p>
          <a:endParaRPr lang="ru-RU"/>
        </a:p>
      </dgm:t>
    </dgm:pt>
    <dgm:pt modelId="{C5E8EC13-1063-472B-8AA3-7E2225F47F97}" type="sibTrans" cxnId="{CE1693BC-8DE9-44F5-A9B3-6458AFF528D7}">
      <dgm:prSet/>
      <dgm:spPr/>
      <dgm:t>
        <a:bodyPr/>
        <a:lstStyle/>
        <a:p>
          <a:endParaRPr lang="ru-RU"/>
        </a:p>
      </dgm:t>
    </dgm:pt>
    <dgm:pt modelId="{0C0923CB-DBFF-4575-96F2-1D5387DF9FD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94497460-D925-46B7-AD54-DB8F0ADB3E50}" type="parTrans" cxnId="{327AE6A4-8ADB-4CC5-AC03-30D75823C35F}">
      <dgm:prSet/>
      <dgm:spPr/>
      <dgm:t>
        <a:bodyPr/>
        <a:lstStyle/>
        <a:p>
          <a:endParaRPr lang="ru-RU"/>
        </a:p>
      </dgm:t>
    </dgm:pt>
    <dgm:pt modelId="{51ECB1F2-EAE7-4D23-BCEB-5FFB02F0A1E2}" type="sibTrans" cxnId="{327AE6A4-8ADB-4CC5-AC03-30D75823C35F}">
      <dgm:prSet/>
      <dgm:spPr/>
      <dgm:t>
        <a:bodyPr/>
        <a:lstStyle/>
        <a:p>
          <a:endParaRPr lang="ru-RU"/>
        </a:p>
      </dgm:t>
    </dgm:pt>
    <dgm:pt modelId="{1812A77F-789D-4D07-97E6-FB93FFD50853}">
      <dgm:prSet custT="1"/>
      <dgm:spPr/>
      <dgm:t>
        <a:bodyPr/>
        <a:lstStyle/>
        <a:p>
          <a:pPr rtl="0"/>
          <a:r>
            <a:rPr lang="ru-RU" sz="1600" dirty="0" smtClean="0"/>
            <a:t>Запись текста</a:t>
          </a:r>
          <a:endParaRPr lang="ru-RU" sz="1600" dirty="0"/>
        </a:p>
      </dgm:t>
    </dgm:pt>
    <dgm:pt modelId="{E83BAA9C-2870-4F67-B192-BA785134AAAD}" type="parTrans" cxnId="{7BE7F626-C567-44F7-97FB-1079EC84825E}">
      <dgm:prSet/>
      <dgm:spPr/>
      <dgm:t>
        <a:bodyPr/>
        <a:lstStyle/>
        <a:p>
          <a:endParaRPr lang="ru-RU"/>
        </a:p>
      </dgm:t>
    </dgm:pt>
    <dgm:pt modelId="{7E6C762E-B90B-4D64-9D41-5CB03A3A341E}" type="sibTrans" cxnId="{7BE7F626-C567-44F7-97FB-1079EC84825E}">
      <dgm:prSet/>
      <dgm:spPr/>
      <dgm:t>
        <a:bodyPr/>
        <a:lstStyle/>
        <a:p>
          <a:endParaRPr lang="ru-RU"/>
        </a:p>
      </dgm:t>
    </dgm:pt>
    <dgm:pt modelId="{40AB1032-15AD-41E4-86EF-EE2CD83483B8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dirty="0">
            <a:solidFill>
              <a:schemeClr val="tx1"/>
            </a:solidFill>
          </a:endParaRPr>
        </a:p>
      </dgm:t>
    </dgm:pt>
    <dgm:pt modelId="{E18E7D98-2E65-4E4D-BF83-B6DA3303B2DE}" type="parTrans" cxnId="{1E1998DE-695A-431A-B2F5-AD92A89D3D60}">
      <dgm:prSet/>
      <dgm:spPr/>
      <dgm:t>
        <a:bodyPr/>
        <a:lstStyle/>
        <a:p>
          <a:endParaRPr lang="ru-RU"/>
        </a:p>
      </dgm:t>
    </dgm:pt>
    <dgm:pt modelId="{1242837D-8D6B-4790-AD8D-AFC4C5A01FA6}" type="sibTrans" cxnId="{1E1998DE-695A-431A-B2F5-AD92A89D3D60}">
      <dgm:prSet/>
      <dgm:spPr/>
      <dgm:t>
        <a:bodyPr/>
        <a:lstStyle/>
        <a:p>
          <a:endParaRPr lang="ru-RU"/>
        </a:p>
      </dgm:t>
    </dgm:pt>
    <dgm:pt modelId="{BF547964-B2B9-49A2-BE42-4F5AC1DA9318}">
      <dgm:prSet custT="1"/>
      <dgm:spPr/>
      <dgm:t>
        <a:bodyPr/>
        <a:lstStyle/>
        <a:p>
          <a:pPr rtl="0"/>
          <a:r>
            <a:rPr lang="ru-RU" sz="1600" dirty="0" smtClean="0"/>
            <a:t>Индивидуально</a:t>
          </a:r>
          <a:endParaRPr lang="ru-RU" sz="1600" dirty="0"/>
        </a:p>
      </dgm:t>
    </dgm:pt>
    <dgm:pt modelId="{6411495F-E446-40F5-AFB9-9A2B8D07F647}" type="parTrans" cxnId="{1AE2B366-73EA-495A-94B2-63B6E078A388}">
      <dgm:prSet/>
      <dgm:spPr/>
      <dgm:t>
        <a:bodyPr/>
        <a:lstStyle/>
        <a:p>
          <a:endParaRPr lang="ru-RU"/>
        </a:p>
      </dgm:t>
    </dgm:pt>
    <dgm:pt modelId="{06E4896E-8389-43C9-94B0-BC8529DC74C2}" type="sibTrans" cxnId="{1AE2B366-73EA-495A-94B2-63B6E078A388}">
      <dgm:prSet/>
      <dgm:spPr/>
      <dgm:t>
        <a:bodyPr/>
        <a:lstStyle/>
        <a:p>
          <a:endParaRPr lang="ru-RU"/>
        </a:p>
      </dgm:t>
    </dgm:pt>
    <dgm:pt modelId="{0F47F691-C003-41C8-8B99-31F059EC8F4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dirty="0">
            <a:solidFill>
              <a:schemeClr val="tx1"/>
            </a:solidFill>
          </a:endParaRPr>
        </a:p>
      </dgm:t>
    </dgm:pt>
    <dgm:pt modelId="{4CE5CB5B-F01A-4296-A78E-D03EED4FBDF5}" type="parTrans" cxnId="{98A07D9C-FB50-4D84-876E-D5E2371EA445}">
      <dgm:prSet/>
      <dgm:spPr/>
      <dgm:t>
        <a:bodyPr/>
        <a:lstStyle/>
        <a:p>
          <a:endParaRPr lang="ru-RU"/>
        </a:p>
      </dgm:t>
    </dgm:pt>
    <dgm:pt modelId="{A341D493-9637-4B2E-8515-866F491D78E8}" type="sibTrans" cxnId="{98A07D9C-FB50-4D84-876E-D5E2371EA445}">
      <dgm:prSet/>
      <dgm:spPr/>
      <dgm:t>
        <a:bodyPr/>
        <a:lstStyle/>
        <a:p>
          <a:endParaRPr lang="ru-RU"/>
        </a:p>
      </dgm:t>
    </dgm:pt>
    <dgm:pt modelId="{712DBACD-7F14-4879-91CB-FAD4FFE8B455}">
      <dgm:prSet custT="1"/>
      <dgm:spPr/>
      <dgm:t>
        <a:bodyPr/>
        <a:lstStyle/>
        <a:p>
          <a:pPr rtl="0"/>
          <a:r>
            <a:rPr lang="ru-RU" sz="1600" dirty="0" smtClean="0"/>
            <a:t>Контроль усвоения знаний</a:t>
          </a:r>
          <a:endParaRPr lang="ru-RU" sz="1600" dirty="0"/>
        </a:p>
      </dgm:t>
    </dgm:pt>
    <dgm:pt modelId="{E096B25A-5293-4AE5-9D34-5CFCA225BBD7}" type="parTrans" cxnId="{48CED260-F1F3-47DC-9FE3-A8A4AEA9DEA4}">
      <dgm:prSet/>
      <dgm:spPr/>
      <dgm:t>
        <a:bodyPr/>
        <a:lstStyle/>
        <a:p>
          <a:endParaRPr lang="ru-RU"/>
        </a:p>
      </dgm:t>
    </dgm:pt>
    <dgm:pt modelId="{C0315AFC-5F34-48F2-AA4C-B127C80298D4}" type="sibTrans" cxnId="{48CED260-F1F3-47DC-9FE3-A8A4AEA9DEA4}">
      <dgm:prSet/>
      <dgm:spPr/>
      <dgm:t>
        <a:bodyPr/>
        <a:lstStyle/>
        <a:p>
          <a:endParaRPr lang="ru-RU"/>
        </a:p>
      </dgm:t>
    </dgm:pt>
    <dgm:pt modelId="{77586014-964A-42F1-BC97-1767C0CEA83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Задания для 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F9B2D0E8-BD4E-4664-8F52-608782D7530A}" type="parTrans" cxnId="{7C738FA3-4809-4C63-BD97-315D97964D81}">
      <dgm:prSet/>
      <dgm:spPr/>
      <dgm:t>
        <a:bodyPr/>
        <a:lstStyle/>
        <a:p>
          <a:endParaRPr lang="ru-RU"/>
        </a:p>
      </dgm:t>
    </dgm:pt>
    <dgm:pt modelId="{52242E4E-DF42-43EE-B1BE-7BE3B74D745A}" type="sibTrans" cxnId="{7C738FA3-4809-4C63-BD97-315D97964D81}">
      <dgm:prSet/>
      <dgm:spPr/>
      <dgm:t>
        <a:bodyPr/>
        <a:lstStyle/>
        <a:p>
          <a:endParaRPr lang="ru-RU"/>
        </a:p>
      </dgm:t>
    </dgm:pt>
    <dgm:pt modelId="{3AAD9ABA-0583-4D4C-B8B3-B6FB96E42017}">
      <dgm:prSet custT="1"/>
      <dgm:spPr/>
      <dgm:t>
        <a:bodyPr/>
        <a:lstStyle/>
        <a:p>
          <a:pPr rtl="0"/>
          <a:r>
            <a:rPr lang="ru-RU" sz="1600" dirty="0" smtClean="0"/>
            <a:t>Запись в тетрадях</a:t>
          </a:r>
          <a:endParaRPr lang="ru-RU" sz="1600" dirty="0"/>
        </a:p>
      </dgm:t>
    </dgm:pt>
    <dgm:pt modelId="{C4D34256-3A50-403E-A10C-48758CFE38D0}" type="parTrans" cxnId="{7C7E4560-F480-481C-9778-C813B2A902FA}">
      <dgm:prSet/>
      <dgm:spPr/>
      <dgm:t>
        <a:bodyPr/>
        <a:lstStyle/>
        <a:p>
          <a:endParaRPr lang="ru-RU"/>
        </a:p>
      </dgm:t>
    </dgm:pt>
    <dgm:pt modelId="{A1BCEB95-F4E3-4BD5-B4BC-553210C88B34}" type="sibTrans" cxnId="{7C7E4560-F480-481C-9778-C813B2A902FA}">
      <dgm:prSet/>
      <dgm:spPr/>
      <dgm:t>
        <a:bodyPr/>
        <a:lstStyle/>
        <a:p>
          <a:endParaRPr lang="ru-RU"/>
        </a:p>
      </dgm:t>
    </dgm:pt>
    <dgm:pt modelId="{FE0BDCA5-2FFA-4125-899A-A4DA693AC5B1}">
      <dgm:prSet custT="1"/>
      <dgm:spPr/>
      <dgm:t>
        <a:bodyPr/>
        <a:lstStyle/>
        <a:p>
          <a:r>
            <a:rPr lang="ru-RU" sz="1600" dirty="0" smtClean="0"/>
            <a:t>Комментарий диктанта по слайду</a:t>
          </a:r>
          <a:endParaRPr lang="ru-RU" sz="1600" dirty="0"/>
        </a:p>
      </dgm:t>
    </dgm:pt>
    <dgm:pt modelId="{C1B41183-69D7-43AB-A219-45216F1187F8}" type="parTrans" cxnId="{FDAAE932-59B2-41AC-A451-2BE38AD7232D}">
      <dgm:prSet/>
      <dgm:spPr/>
      <dgm:t>
        <a:bodyPr/>
        <a:lstStyle/>
        <a:p>
          <a:endParaRPr lang="ru-RU"/>
        </a:p>
      </dgm:t>
    </dgm:pt>
    <dgm:pt modelId="{CCE85C6C-DB22-494A-B748-FBB6AE9879D0}" type="sibTrans" cxnId="{FDAAE932-59B2-41AC-A451-2BE38AD7232D}">
      <dgm:prSet/>
      <dgm:spPr/>
      <dgm:t>
        <a:bodyPr/>
        <a:lstStyle/>
        <a:p>
          <a:endParaRPr lang="ru-RU"/>
        </a:p>
      </dgm:t>
    </dgm:pt>
    <dgm:pt modelId="{6B46B4E0-52E2-47F9-842D-EE31C9DC7EFD}" type="pres">
      <dgm:prSet presAssocID="{6FFAD20E-6865-497D-AB56-7AF795EA03B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08D33-954F-4F1B-85F0-B0A22DA5DDEC}" type="pres">
      <dgm:prSet presAssocID="{2546FF5D-07FE-4E90-A604-A36B6C559422}" presName="compNode" presStyleCnt="0"/>
      <dgm:spPr/>
    </dgm:pt>
    <dgm:pt modelId="{D32E02D8-AD71-478C-9AEB-92B0A94922F3}" type="pres">
      <dgm:prSet presAssocID="{2546FF5D-07FE-4E90-A604-A36B6C559422}" presName="childRect" presStyleLbl="bgAcc1" presStyleIdx="0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4932F-0907-4361-A7A8-5489B6C23475}" type="pres">
      <dgm:prSet presAssocID="{2546FF5D-07FE-4E90-A604-A36B6C5594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3FEA8-D7FE-4F97-8B24-FE13E2D774A3}" type="pres">
      <dgm:prSet presAssocID="{2546FF5D-07FE-4E90-A604-A36B6C559422}" presName="parentRect" presStyleLbl="alignNode1" presStyleIdx="0" presStyleCnt="6" custLinFactNeighborX="-231" custLinFactNeighborY="89226"/>
      <dgm:spPr/>
      <dgm:t>
        <a:bodyPr/>
        <a:lstStyle/>
        <a:p>
          <a:endParaRPr lang="ru-RU"/>
        </a:p>
      </dgm:t>
    </dgm:pt>
    <dgm:pt modelId="{E296BF92-F975-4E86-8C58-28AF2922979D}" type="pres">
      <dgm:prSet presAssocID="{2546FF5D-07FE-4E90-A604-A36B6C559422}" presName="adorn" presStyleLbl="fgAccFollowNode1" presStyleIdx="0" presStyleCnt="6" custLinFactNeighborX="-661" custLinFactNeighborY="840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290B9547-2BAC-4DE9-AF00-6605D7E0B338}" type="pres">
      <dgm:prSet presAssocID="{526C4DB7-B800-4186-ACC6-A3A6F27530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92C9FB-BF12-46D6-B6FB-EAC9ED57B555}" type="pres">
      <dgm:prSet presAssocID="{B375DDA8-4B19-495D-B1B4-661512035D00}" presName="compNode" presStyleCnt="0"/>
      <dgm:spPr/>
    </dgm:pt>
    <dgm:pt modelId="{92CA5E12-A6E0-434E-A791-F9B3AAD12CC9}" type="pres">
      <dgm:prSet presAssocID="{B375DDA8-4B19-495D-B1B4-661512035D00}" presName="childRect" presStyleLbl="bgAcc1" presStyleIdx="1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DB9E4-C3DB-4E37-A8C1-C178EADF05B0}" type="pres">
      <dgm:prSet presAssocID="{B375DDA8-4B19-495D-B1B4-661512035D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A500D-7035-4AFB-A00A-947E8FF56834}" type="pres">
      <dgm:prSet presAssocID="{B375DDA8-4B19-495D-B1B4-661512035D00}" presName="parentRect" presStyleLbl="alignNode1" presStyleIdx="1" presStyleCnt="6" custLinFactNeighborX="-231" custLinFactNeighborY="91643"/>
      <dgm:spPr/>
      <dgm:t>
        <a:bodyPr/>
        <a:lstStyle/>
        <a:p>
          <a:endParaRPr lang="ru-RU"/>
        </a:p>
      </dgm:t>
    </dgm:pt>
    <dgm:pt modelId="{889C4A10-54E0-468A-A417-4D836C107F82}" type="pres">
      <dgm:prSet presAssocID="{B375DDA8-4B19-495D-B1B4-661512035D00}" presName="adorn" presStyleLbl="fgAccFollowNode1" presStyleIdx="1" presStyleCnt="6" custLinFactNeighborX="-661" custLinFactNeighborY="840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E9801DA0-791B-478B-B147-1F0682F77CD9}" type="pres">
      <dgm:prSet presAssocID="{7E8EFB3C-764A-4481-842F-B11BDEE397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F1C8E6-683E-4B11-A274-23ADD9E7913B}" type="pres">
      <dgm:prSet presAssocID="{0C0923CB-DBFF-4575-96F2-1D5387DF9FD2}" presName="compNode" presStyleCnt="0"/>
      <dgm:spPr/>
    </dgm:pt>
    <dgm:pt modelId="{7365068E-6E86-4794-AD04-B6376CCAEEAC}" type="pres">
      <dgm:prSet presAssocID="{0C0923CB-DBFF-4575-96F2-1D5387DF9FD2}" presName="childRect" presStyleLbl="bgAcc1" presStyleIdx="2" presStyleCnt="6" custScaleY="163373" custLinFactNeighborY="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B2142-90ED-4065-B864-84DD559F2BAA}" type="pres">
      <dgm:prSet presAssocID="{0C0923CB-DBFF-4575-96F2-1D5387DF9F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25A93-2BA4-46D3-8F88-3B09D8032805}" type="pres">
      <dgm:prSet presAssocID="{0C0923CB-DBFF-4575-96F2-1D5387DF9FD2}" presName="parentRect" presStyleLbl="alignNode1" presStyleIdx="2" presStyleCnt="6" custLinFactNeighborX="-231" custLinFactNeighborY="91643"/>
      <dgm:spPr/>
      <dgm:t>
        <a:bodyPr/>
        <a:lstStyle/>
        <a:p>
          <a:endParaRPr lang="ru-RU"/>
        </a:p>
      </dgm:t>
    </dgm:pt>
    <dgm:pt modelId="{09C4D467-9F63-46DB-963A-876BC2CCD36E}" type="pres">
      <dgm:prSet presAssocID="{0C0923CB-DBFF-4575-96F2-1D5387DF9FD2}" presName="adorn" presStyleLbl="fgAccFollowNode1" presStyleIdx="2" presStyleCnt="6" custLinFactNeighborX="-661" custLinFactNeighborY="840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C0579EB-CC23-4CD0-9067-C39349F69C3A}" type="pres">
      <dgm:prSet presAssocID="{51ECB1F2-EAE7-4D23-BCEB-5FFB02F0A1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4DC448-80EB-41F7-AD35-379544DDF9D7}" type="pres">
      <dgm:prSet presAssocID="{40AB1032-15AD-41E4-86EF-EE2CD83483B8}" presName="compNode" presStyleCnt="0"/>
      <dgm:spPr/>
    </dgm:pt>
    <dgm:pt modelId="{57590966-D4DB-4302-B18A-E2F188E225EB}" type="pres">
      <dgm:prSet presAssocID="{40AB1032-15AD-41E4-86EF-EE2CD83483B8}" presName="childRect" presStyleLbl="bgAcc1" presStyleIdx="3" presStyleCnt="6" custScaleY="57713" custLinFactNeighborY="2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F619D-695D-4AD4-B995-B5A4EE8EE5E3}" type="pres">
      <dgm:prSet presAssocID="{40AB1032-15AD-41E4-86EF-EE2CD83483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1DBE2-6B4F-4D78-AE8B-9DED7D238DA0}" type="pres">
      <dgm:prSet presAssocID="{40AB1032-15AD-41E4-86EF-EE2CD83483B8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35C1E6B9-9F05-4E87-BFA7-CE0C818AF763}" type="pres">
      <dgm:prSet presAssocID="{40AB1032-15AD-41E4-86EF-EE2CD83483B8}" presName="adorn" presStyleLbl="fgAccFollowNode1" presStyleIdx="3" presStyleCnt="6" custLinFactNeighborY="1948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9D30D3DE-5CF4-4714-A482-6DC9CF2F555B}" type="pres">
      <dgm:prSet presAssocID="{1242837D-8D6B-4790-AD8D-AFC4C5A01F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87A41AD-60C5-4669-83D0-7FFC7E39FC98}" type="pres">
      <dgm:prSet presAssocID="{0F47F691-C003-41C8-8B99-31F059EC8F4B}" presName="compNode" presStyleCnt="0"/>
      <dgm:spPr/>
    </dgm:pt>
    <dgm:pt modelId="{498F2879-3CFC-4A9F-9ECC-8111EDB38C73}" type="pres">
      <dgm:prSet presAssocID="{0F47F691-C003-41C8-8B99-31F059EC8F4B}" presName="childRect" presStyleLbl="bgAcc1" presStyleIdx="4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008D8-EC09-48B7-8BF7-9ACE8AF4EAFB}" type="pres">
      <dgm:prSet presAssocID="{0F47F691-C003-41C8-8B99-31F059EC8F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58A37-D170-4679-A688-F33E6EAA44D7}" type="pres">
      <dgm:prSet presAssocID="{0F47F691-C003-41C8-8B99-31F059EC8F4B}" presName="parentRect" presStyleLbl="alignNode1" presStyleIdx="4" presStyleCnt="6" custLinFactNeighborY="4557"/>
      <dgm:spPr/>
      <dgm:t>
        <a:bodyPr/>
        <a:lstStyle/>
        <a:p>
          <a:endParaRPr lang="ru-RU"/>
        </a:p>
      </dgm:t>
    </dgm:pt>
    <dgm:pt modelId="{6D5DFECA-E5A6-47E0-B103-41D4E8CC6BEE}" type="pres">
      <dgm:prSet presAssocID="{0F47F691-C003-41C8-8B99-31F059EC8F4B}" presName="adorn" presStyleLbl="fgAccFollowNode1" presStyleIdx="4" presStyleCnt="6" custLinFactNeighborY="62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B2FC604-C656-4CC4-A42C-FFB76E885768}" type="pres">
      <dgm:prSet presAssocID="{A341D493-9637-4B2E-8515-866F491D78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93223C-E17F-4E52-A368-1A3DBC2966B4}" type="pres">
      <dgm:prSet presAssocID="{77586014-964A-42F1-BC97-1767C0CEA83C}" presName="compNode" presStyleCnt="0"/>
      <dgm:spPr/>
    </dgm:pt>
    <dgm:pt modelId="{F129CAAA-4BE4-4413-8326-7702E74CCCFA}" type="pres">
      <dgm:prSet presAssocID="{77586014-964A-42F1-BC97-1767C0CEA83C}" presName="childRect" presStyleLbl="bgAcc1" presStyleIdx="5" presStyleCnt="6" custScaleY="57713" custLinFactNeighborY="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F5DC6-960C-4169-B2E1-B1FD1329E660}" type="pres">
      <dgm:prSet presAssocID="{77586014-964A-42F1-BC97-1767C0CEA83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3C993-BD02-4FA8-A1A4-334B057D9B65}" type="pres">
      <dgm:prSet presAssocID="{77586014-964A-42F1-BC97-1767C0CEA83C}" presName="parentRect" presStyleLbl="alignNode1" presStyleIdx="5" presStyleCnt="6" custLinFactNeighborY="4557"/>
      <dgm:spPr/>
      <dgm:t>
        <a:bodyPr/>
        <a:lstStyle/>
        <a:p>
          <a:endParaRPr lang="ru-RU"/>
        </a:p>
      </dgm:t>
    </dgm:pt>
    <dgm:pt modelId="{854A1E35-7E24-404F-AC7A-B2EF58F81A65}" type="pres">
      <dgm:prSet presAssocID="{77586014-964A-42F1-BC97-1767C0CEA83C}" presName="adorn" presStyleLbl="fgAccFollowNode1" presStyleIdx="5" presStyleCnt="6" custLinFactNeighborY="62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F6DEFE8-565A-4710-8FFC-AF0C9ACBE0CB}" type="presOf" srcId="{0C0923CB-DBFF-4575-96F2-1D5387DF9FD2}" destId="{9A525A93-2BA4-46D3-8F88-3B09D8032805}" srcOrd="1" destOrd="0" presId="urn:microsoft.com/office/officeart/2005/8/layout/bList2#7"/>
    <dgm:cxn modelId="{46C2661E-320A-4B22-88BD-0E4627D25EEE}" type="presOf" srcId="{FE0BDCA5-2FFA-4125-899A-A4DA693AC5B1}" destId="{92CA5E12-A6E0-434E-A791-F9B3AAD12CC9}" srcOrd="0" destOrd="1" presId="urn:microsoft.com/office/officeart/2005/8/layout/bList2#7"/>
    <dgm:cxn modelId="{2FCF96BB-9029-4547-9BD5-770D459B226D}" type="presOf" srcId="{7E8EFB3C-764A-4481-842F-B11BDEE39724}" destId="{E9801DA0-791B-478B-B147-1F0682F77CD9}" srcOrd="0" destOrd="0" presId="urn:microsoft.com/office/officeart/2005/8/layout/bList2#7"/>
    <dgm:cxn modelId="{327AE6A4-8ADB-4CC5-AC03-30D75823C35F}" srcId="{6FFAD20E-6865-497D-AB56-7AF795EA03BF}" destId="{0C0923CB-DBFF-4575-96F2-1D5387DF9FD2}" srcOrd="2" destOrd="0" parTransId="{94497460-D925-46B7-AD54-DB8F0ADB3E50}" sibTransId="{51ECB1F2-EAE7-4D23-BCEB-5FFB02F0A1E2}"/>
    <dgm:cxn modelId="{D87D4264-C8D0-4B5D-961E-457E7C517851}" type="presOf" srcId="{77586014-964A-42F1-BC97-1767C0CEA83C}" destId="{DDB3C993-BD02-4FA8-A1A4-334B057D9B65}" srcOrd="1" destOrd="0" presId="urn:microsoft.com/office/officeart/2005/8/layout/bList2#7"/>
    <dgm:cxn modelId="{002062B7-4631-4AC8-AA5D-4148326D045B}" type="presOf" srcId="{526C4DB7-B800-4186-ACC6-A3A6F2753067}" destId="{290B9547-2BAC-4DE9-AF00-6605D7E0B338}" srcOrd="0" destOrd="0" presId="urn:microsoft.com/office/officeart/2005/8/layout/bList2#7"/>
    <dgm:cxn modelId="{4C2D689A-FE3E-4108-8CE8-5CACC7300A88}" type="presOf" srcId="{126D6A33-D0A8-41D3-9853-4512472C0E84}" destId="{D32E02D8-AD71-478C-9AEB-92B0A94922F3}" srcOrd="0" destOrd="0" presId="urn:microsoft.com/office/officeart/2005/8/layout/bList2#7"/>
    <dgm:cxn modelId="{C2320E84-7301-45A2-88CA-FBAF019FB9CA}" type="presOf" srcId="{0C0923CB-DBFF-4575-96F2-1D5387DF9FD2}" destId="{E94B2142-90ED-4065-B864-84DD559F2BAA}" srcOrd="0" destOrd="0" presId="urn:microsoft.com/office/officeart/2005/8/layout/bList2#7"/>
    <dgm:cxn modelId="{16C9E843-8A44-49E8-9F8B-00ECB75218AE}" type="presOf" srcId="{2546FF5D-07FE-4E90-A604-A36B6C559422}" destId="{A504932F-0907-4361-A7A8-5489B6C23475}" srcOrd="0" destOrd="0" presId="urn:microsoft.com/office/officeart/2005/8/layout/bList2#7"/>
    <dgm:cxn modelId="{98A07D9C-FB50-4D84-876E-D5E2371EA445}" srcId="{6FFAD20E-6865-497D-AB56-7AF795EA03BF}" destId="{0F47F691-C003-41C8-8B99-31F059EC8F4B}" srcOrd="4" destOrd="0" parTransId="{4CE5CB5B-F01A-4296-A78E-D03EED4FBDF5}" sibTransId="{A341D493-9637-4B2E-8515-866F491D78E8}"/>
    <dgm:cxn modelId="{E8AB6584-F67B-41FC-98F5-2CC6D9C979C9}" type="presOf" srcId="{40AB1032-15AD-41E4-86EF-EE2CD83483B8}" destId="{3D7F619D-695D-4AD4-B995-B5A4EE8EE5E3}" srcOrd="0" destOrd="0" presId="urn:microsoft.com/office/officeart/2005/8/layout/bList2#7"/>
    <dgm:cxn modelId="{C267A5B5-2998-4C42-ACB4-75E500A8F43A}" srcId="{6FFAD20E-6865-497D-AB56-7AF795EA03BF}" destId="{2546FF5D-07FE-4E90-A604-A36B6C559422}" srcOrd="0" destOrd="0" parTransId="{ECFC6A33-6F70-44AB-9D00-3FD4C210F575}" sibTransId="{526C4DB7-B800-4186-ACC6-A3A6F2753067}"/>
    <dgm:cxn modelId="{1E1998DE-695A-431A-B2F5-AD92A89D3D60}" srcId="{6FFAD20E-6865-497D-AB56-7AF795EA03BF}" destId="{40AB1032-15AD-41E4-86EF-EE2CD83483B8}" srcOrd="3" destOrd="0" parTransId="{E18E7D98-2E65-4E4D-BF83-B6DA3303B2DE}" sibTransId="{1242837D-8D6B-4790-AD8D-AFC4C5A01FA6}"/>
    <dgm:cxn modelId="{48CED260-F1F3-47DC-9FE3-A8A4AEA9DEA4}" srcId="{0F47F691-C003-41C8-8B99-31F059EC8F4B}" destId="{712DBACD-7F14-4879-91CB-FAD4FFE8B455}" srcOrd="0" destOrd="0" parTransId="{E096B25A-5293-4AE5-9D34-5CFCA225BBD7}" sibTransId="{C0315AFC-5F34-48F2-AA4C-B127C80298D4}"/>
    <dgm:cxn modelId="{271A7EA8-5051-42C4-A146-CE4285F19109}" type="presOf" srcId="{2546FF5D-07FE-4E90-A604-A36B6C559422}" destId="{12A3FEA8-D7FE-4F97-8B24-FE13E2D774A3}" srcOrd="1" destOrd="0" presId="urn:microsoft.com/office/officeart/2005/8/layout/bList2#7"/>
    <dgm:cxn modelId="{7BE7F626-C567-44F7-97FB-1079EC84825E}" srcId="{0C0923CB-DBFF-4575-96F2-1D5387DF9FD2}" destId="{1812A77F-789D-4D07-97E6-FB93FFD50853}" srcOrd="0" destOrd="0" parTransId="{E83BAA9C-2870-4F67-B192-BA785134AAAD}" sibTransId="{7E6C762E-B90B-4D64-9D41-5CB03A3A341E}"/>
    <dgm:cxn modelId="{FED31512-F944-45F0-8124-DAA357E55E30}" srcId="{2546FF5D-07FE-4E90-A604-A36B6C559422}" destId="{126D6A33-D0A8-41D3-9853-4512472C0E84}" srcOrd="0" destOrd="0" parTransId="{E618C37C-6CA2-4F2C-BA97-453B589F8C8E}" sibTransId="{6AAA210A-4B7E-405F-812F-58C5FEB128E4}"/>
    <dgm:cxn modelId="{1AE2B366-73EA-495A-94B2-63B6E078A388}" srcId="{40AB1032-15AD-41E4-86EF-EE2CD83483B8}" destId="{BF547964-B2B9-49A2-BE42-4F5AC1DA9318}" srcOrd="0" destOrd="0" parTransId="{6411495F-E446-40F5-AFB9-9A2B8D07F647}" sibTransId="{06E4896E-8389-43C9-94B0-BC8529DC74C2}"/>
    <dgm:cxn modelId="{755A2EE9-2772-4F6F-8E1D-EF267C69C83E}" type="presOf" srcId="{6FFAD20E-6865-497D-AB56-7AF795EA03BF}" destId="{6B46B4E0-52E2-47F9-842D-EE31C9DC7EFD}" srcOrd="0" destOrd="0" presId="urn:microsoft.com/office/officeart/2005/8/layout/bList2#7"/>
    <dgm:cxn modelId="{655E9DFB-7424-4DBF-A621-3A133FD2BFDE}" srcId="{6FFAD20E-6865-497D-AB56-7AF795EA03BF}" destId="{B375DDA8-4B19-495D-B1B4-661512035D00}" srcOrd="1" destOrd="0" parTransId="{FAF0CD01-1F77-4D50-8667-A7515BD0ACD8}" sibTransId="{7E8EFB3C-764A-4481-842F-B11BDEE39724}"/>
    <dgm:cxn modelId="{49D88BA3-D1BD-469E-8205-8974D3EA3A95}" type="presOf" srcId="{1242837D-8D6B-4790-AD8D-AFC4C5A01FA6}" destId="{9D30D3DE-5CF4-4714-A482-6DC9CF2F555B}" srcOrd="0" destOrd="0" presId="urn:microsoft.com/office/officeart/2005/8/layout/bList2#7"/>
    <dgm:cxn modelId="{7C7E4560-F480-481C-9778-C813B2A902FA}" srcId="{77586014-964A-42F1-BC97-1767C0CEA83C}" destId="{3AAD9ABA-0583-4D4C-B8B3-B6FB96E42017}" srcOrd="0" destOrd="0" parTransId="{C4D34256-3A50-403E-A10C-48758CFE38D0}" sibTransId="{A1BCEB95-F4E3-4BD5-B4BC-553210C88B34}"/>
    <dgm:cxn modelId="{2564334B-99C6-4A91-BB64-958775A1B99C}" type="presOf" srcId="{3AAD9ABA-0583-4D4C-B8B3-B6FB96E42017}" destId="{F129CAAA-4BE4-4413-8326-7702E74CCCFA}" srcOrd="0" destOrd="0" presId="urn:microsoft.com/office/officeart/2005/8/layout/bList2#7"/>
    <dgm:cxn modelId="{CFE60DAD-27BE-4CB5-91A1-E703560C65CC}" type="presOf" srcId="{BC88FE44-18CD-4E7C-A97A-EED01A4AFCC0}" destId="{92CA5E12-A6E0-434E-A791-F9B3AAD12CC9}" srcOrd="0" destOrd="0" presId="urn:microsoft.com/office/officeart/2005/8/layout/bList2#7"/>
    <dgm:cxn modelId="{372281EE-1366-419F-9C21-17DDAAB5F4DB}" type="presOf" srcId="{40AB1032-15AD-41E4-86EF-EE2CD83483B8}" destId="{E2B1DBE2-6B4F-4D78-AE8B-9DED7D238DA0}" srcOrd="1" destOrd="0" presId="urn:microsoft.com/office/officeart/2005/8/layout/bList2#7"/>
    <dgm:cxn modelId="{BC8BA7D1-2445-412F-AA48-60D43E2C9BB0}" type="presOf" srcId="{B375DDA8-4B19-495D-B1B4-661512035D00}" destId="{A6DA500D-7035-4AFB-A00A-947E8FF56834}" srcOrd="1" destOrd="0" presId="urn:microsoft.com/office/officeart/2005/8/layout/bList2#7"/>
    <dgm:cxn modelId="{FDAAE932-59B2-41AC-A451-2BE38AD7232D}" srcId="{B375DDA8-4B19-495D-B1B4-661512035D00}" destId="{FE0BDCA5-2FFA-4125-899A-A4DA693AC5B1}" srcOrd="1" destOrd="0" parTransId="{C1B41183-69D7-43AB-A219-45216F1187F8}" sibTransId="{CCE85C6C-DB22-494A-B748-FBB6AE9879D0}"/>
    <dgm:cxn modelId="{CA13C0C8-C9B6-4F3E-A67D-1B1F785622FD}" type="presOf" srcId="{A341D493-9637-4B2E-8515-866F491D78E8}" destId="{6B2FC604-C656-4CC4-A42C-FFB76E885768}" srcOrd="0" destOrd="0" presId="urn:microsoft.com/office/officeart/2005/8/layout/bList2#7"/>
    <dgm:cxn modelId="{CE1693BC-8DE9-44F5-A9B3-6458AFF528D7}" srcId="{B375DDA8-4B19-495D-B1B4-661512035D00}" destId="{BC88FE44-18CD-4E7C-A97A-EED01A4AFCC0}" srcOrd="0" destOrd="0" parTransId="{5FCDB25E-F0D7-457B-A187-EA4693A68649}" sibTransId="{C5E8EC13-1063-472B-8AA3-7E2225F47F97}"/>
    <dgm:cxn modelId="{9A2F86F1-7446-4CB2-8390-0F10C1AFB89E}" type="presOf" srcId="{0F47F691-C003-41C8-8B99-31F059EC8F4B}" destId="{6B058A37-D170-4679-A688-F33E6EAA44D7}" srcOrd="1" destOrd="0" presId="urn:microsoft.com/office/officeart/2005/8/layout/bList2#7"/>
    <dgm:cxn modelId="{C54AF08F-7379-40E9-8FB9-59AA416C73FC}" type="presOf" srcId="{1812A77F-789D-4D07-97E6-FB93FFD50853}" destId="{7365068E-6E86-4794-AD04-B6376CCAEEAC}" srcOrd="0" destOrd="0" presId="urn:microsoft.com/office/officeart/2005/8/layout/bList2#7"/>
    <dgm:cxn modelId="{6FBE902F-8CCF-4F0F-B9A7-F572BFEB014E}" type="presOf" srcId="{712DBACD-7F14-4879-91CB-FAD4FFE8B455}" destId="{498F2879-3CFC-4A9F-9ECC-8111EDB38C73}" srcOrd="0" destOrd="0" presId="urn:microsoft.com/office/officeart/2005/8/layout/bList2#7"/>
    <dgm:cxn modelId="{5B803077-E3A9-4769-B185-4EF23F63A459}" type="presOf" srcId="{77586014-964A-42F1-BC97-1767C0CEA83C}" destId="{A3FF5DC6-960C-4169-B2E1-B1FD1329E660}" srcOrd="0" destOrd="0" presId="urn:microsoft.com/office/officeart/2005/8/layout/bList2#7"/>
    <dgm:cxn modelId="{8E8A35D2-A3A4-42BC-8D19-F9198744C782}" type="presOf" srcId="{B375DDA8-4B19-495D-B1B4-661512035D00}" destId="{4F9DB9E4-C3DB-4E37-A8C1-C178EADF05B0}" srcOrd="0" destOrd="0" presId="urn:microsoft.com/office/officeart/2005/8/layout/bList2#7"/>
    <dgm:cxn modelId="{AB137DB5-CCCD-4A8E-877C-0221CC418D17}" type="presOf" srcId="{BF547964-B2B9-49A2-BE42-4F5AC1DA9318}" destId="{57590966-D4DB-4302-B18A-E2F188E225EB}" srcOrd="0" destOrd="0" presId="urn:microsoft.com/office/officeart/2005/8/layout/bList2#7"/>
    <dgm:cxn modelId="{0EF18018-D4E4-40A0-859C-7B069ED619BA}" type="presOf" srcId="{0F47F691-C003-41C8-8B99-31F059EC8F4B}" destId="{A31008D8-EC09-48B7-8BF7-9ACE8AF4EAFB}" srcOrd="0" destOrd="0" presId="urn:microsoft.com/office/officeart/2005/8/layout/bList2#7"/>
    <dgm:cxn modelId="{AB566194-3FFF-4247-8DE9-80CEBEA4B227}" type="presOf" srcId="{51ECB1F2-EAE7-4D23-BCEB-5FFB02F0A1E2}" destId="{6C0579EB-CC23-4CD0-9067-C39349F69C3A}" srcOrd="0" destOrd="0" presId="urn:microsoft.com/office/officeart/2005/8/layout/bList2#7"/>
    <dgm:cxn modelId="{7C738FA3-4809-4C63-BD97-315D97964D81}" srcId="{6FFAD20E-6865-497D-AB56-7AF795EA03BF}" destId="{77586014-964A-42F1-BC97-1767C0CEA83C}" srcOrd="5" destOrd="0" parTransId="{F9B2D0E8-BD4E-4664-8F52-608782D7530A}" sibTransId="{52242E4E-DF42-43EE-B1BE-7BE3B74D745A}"/>
    <dgm:cxn modelId="{6D417393-A064-483E-820B-C138F8F1A887}" type="presParOf" srcId="{6B46B4E0-52E2-47F9-842D-EE31C9DC7EFD}" destId="{2D708D33-954F-4F1B-85F0-B0A22DA5DDEC}" srcOrd="0" destOrd="0" presId="urn:microsoft.com/office/officeart/2005/8/layout/bList2#7"/>
    <dgm:cxn modelId="{8508C0DC-0082-4223-81CC-03F2E08C33D0}" type="presParOf" srcId="{2D708D33-954F-4F1B-85F0-B0A22DA5DDEC}" destId="{D32E02D8-AD71-478C-9AEB-92B0A94922F3}" srcOrd="0" destOrd="0" presId="urn:microsoft.com/office/officeart/2005/8/layout/bList2#7"/>
    <dgm:cxn modelId="{C0BF6052-17FA-4594-B814-22BEB15C4DC9}" type="presParOf" srcId="{2D708D33-954F-4F1B-85F0-B0A22DA5DDEC}" destId="{A504932F-0907-4361-A7A8-5489B6C23475}" srcOrd="1" destOrd="0" presId="urn:microsoft.com/office/officeart/2005/8/layout/bList2#7"/>
    <dgm:cxn modelId="{120DF769-B9BB-4452-BDE3-AA025338CF42}" type="presParOf" srcId="{2D708D33-954F-4F1B-85F0-B0A22DA5DDEC}" destId="{12A3FEA8-D7FE-4F97-8B24-FE13E2D774A3}" srcOrd="2" destOrd="0" presId="urn:microsoft.com/office/officeart/2005/8/layout/bList2#7"/>
    <dgm:cxn modelId="{FF3501C6-D819-420D-BAA6-9039BEA1AEE2}" type="presParOf" srcId="{2D708D33-954F-4F1B-85F0-B0A22DA5DDEC}" destId="{E296BF92-F975-4E86-8C58-28AF2922979D}" srcOrd="3" destOrd="0" presId="urn:microsoft.com/office/officeart/2005/8/layout/bList2#7"/>
    <dgm:cxn modelId="{F525B991-8E28-4442-8162-3D9BB344C607}" type="presParOf" srcId="{6B46B4E0-52E2-47F9-842D-EE31C9DC7EFD}" destId="{290B9547-2BAC-4DE9-AF00-6605D7E0B338}" srcOrd="1" destOrd="0" presId="urn:microsoft.com/office/officeart/2005/8/layout/bList2#7"/>
    <dgm:cxn modelId="{DC7DFCF2-1476-4A69-8FEF-C5276E8F2783}" type="presParOf" srcId="{6B46B4E0-52E2-47F9-842D-EE31C9DC7EFD}" destId="{F192C9FB-BF12-46D6-B6FB-EAC9ED57B555}" srcOrd="2" destOrd="0" presId="urn:microsoft.com/office/officeart/2005/8/layout/bList2#7"/>
    <dgm:cxn modelId="{DA152A93-7E36-456F-8881-88EF88DF426D}" type="presParOf" srcId="{F192C9FB-BF12-46D6-B6FB-EAC9ED57B555}" destId="{92CA5E12-A6E0-434E-A791-F9B3AAD12CC9}" srcOrd="0" destOrd="0" presId="urn:microsoft.com/office/officeart/2005/8/layout/bList2#7"/>
    <dgm:cxn modelId="{FD46646F-F468-440D-B798-D068F161F5EE}" type="presParOf" srcId="{F192C9FB-BF12-46D6-B6FB-EAC9ED57B555}" destId="{4F9DB9E4-C3DB-4E37-A8C1-C178EADF05B0}" srcOrd="1" destOrd="0" presId="urn:microsoft.com/office/officeart/2005/8/layout/bList2#7"/>
    <dgm:cxn modelId="{F1D3994E-6427-4354-B40B-92A510E6ABBE}" type="presParOf" srcId="{F192C9FB-BF12-46D6-B6FB-EAC9ED57B555}" destId="{A6DA500D-7035-4AFB-A00A-947E8FF56834}" srcOrd="2" destOrd="0" presId="urn:microsoft.com/office/officeart/2005/8/layout/bList2#7"/>
    <dgm:cxn modelId="{BC00A7A7-813F-4F04-92EF-02B187F565F8}" type="presParOf" srcId="{F192C9FB-BF12-46D6-B6FB-EAC9ED57B555}" destId="{889C4A10-54E0-468A-A417-4D836C107F82}" srcOrd="3" destOrd="0" presId="urn:microsoft.com/office/officeart/2005/8/layout/bList2#7"/>
    <dgm:cxn modelId="{EEA400DF-FF51-45A3-9C43-347C45666B09}" type="presParOf" srcId="{6B46B4E0-52E2-47F9-842D-EE31C9DC7EFD}" destId="{E9801DA0-791B-478B-B147-1F0682F77CD9}" srcOrd="3" destOrd="0" presId="urn:microsoft.com/office/officeart/2005/8/layout/bList2#7"/>
    <dgm:cxn modelId="{8BF0E43A-6F79-4E20-9100-737D9854C1A9}" type="presParOf" srcId="{6B46B4E0-52E2-47F9-842D-EE31C9DC7EFD}" destId="{1EF1C8E6-683E-4B11-A274-23ADD9E7913B}" srcOrd="4" destOrd="0" presId="urn:microsoft.com/office/officeart/2005/8/layout/bList2#7"/>
    <dgm:cxn modelId="{104DDC6C-75BC-4479-8AEE-9783CA33884D}" type="presParOf" srcId="{1EF1C8E6-683E-4B11-A274-23ADD9E7913B}" destId="{7365068E-6E86-4794-AD04-B6376CCAEEAC}" srcOrd="0" destOrd="0" presId="urn:microsoft.com/office/officeart/2005/8/layout/bList2#7"/>
    <dgm:cxn modelId="{E2CCAFF4-A9FB-4D27-8E5E-8DF881E9AE16}" type="presParOf" srcId="{1EF1C8E6-683E-4B11-A274-23ADD9E7913B}" destId="{E94B2142-90ED-4065-B864-84DD559F2BAA}" srcOrd="1" destOrd="0" presId="urn:microsoft.com/office/officeart/2005/8/layout/bList2#7"/>
    <dgm:cxn modelId="{0A765C4B-A096-4451-8C04-196BA1A6402C}" type="presParOf" srcId="{1EF1C8E6-683E-4B11-A274-23ADD9E7913B}" destId="{9A525A93-2BA4-46D3-8F88-3B09D8032805}" srcOrd="2" destOrd="0" presId="urn:microsoft.com/office/officeart/2005/8/layout/bList2#7"/>
    <dgm:cxn modelId="{00B6B719-C1C7-4B88-8263-48D31E2D6F35}" type="presParOf" srcId="{1EF1C8E6-683E-4B11-A274-23ADD9E7913B}" destId="{09C4D467-9F63-46DB-963A-876BC2CCD36E}" srcOrd="3" destOrd="0" presId="urn:microsoft.com/office/officeart/2005/8/layout/bList2#7"/>
    <dgm:cxn modelId="{EBD9514A-BB5C-459D-8A5A-189E3DC05AED}" type="presParOf" srcId="{6B46B4E0-52E2-47F9-842D-EE31C9DC7EFD}" destId="{6C0579EB-CC23-4CD0-9067-C39349F69C3A}" srcOrd="5" destOrd="0" presId="urn:microsoft.com/office/officeart/2005/8/layout/bList2#7"/>
    <dgm:cxn modelId="{9A1354A5-A023-4DA9-B1D1-25CBED963F98}" type="presParOf" srcId="{6B46B4E0-52E2-47F9-842D-EE31C9DC7EFD}" destId="{534DC448-80EB-41F7-AD35-379544DDF9D7}" srcOrd="6" destOrd="0" presId="urn:microsoft.com/office/officeart/2005/8/layout/bList2#7"/>
    <dgm:cxn modelId="{A36C47FC-07FE-4E7C-91D6-2B0771540054}" type="presParOf" srcId="{534DC448-80EB-41F7-AD35-379544DDF9D7}" destId="{57590966-D4DB-4302-B18A-E2F188E225EB}" srcOrd="0" destOrd="0" presId="urn:microsoft.com/office/officeart/2005/8/layout/bList2#7"/>
    <dgm:cxn modelId="{5E25EB30-C402-4E6D-86BD-9D297DE69EDA}" type="presParOf" srcId="{534DC448-80EB-41F7-AD35-379544DDF9D7}" destId="{3D7F619D-695D-4AD4-B995-B5A4EE8EE5E3}" srcOrd="1" destOrd="0" presId="urn:microsoft.com/office/officeart/2005/8/layout/bList2#7"/>
    <dgm:cxn modelId="{287BC1FE-B882-4AB8-9D73-03A38B45F410}" type="presParOf" srcId="{534DC448-80EB-41F7-AD35-379544DDF9D7}" destId="{E2B1DBE2-6B4F-4D78-AE8B-9DED7D238DA0}" srcOrd="2" destOrd="0" presId="urn:microsoft.com/office/officeart/2005/8/layout/bList2#7"/>
    <dgm:cxn modelId="{10ECFC5E-45F1-4196-92D9-FDC3A7A15C47}" type="presParOf" srcId="{534DC448-80EB-41F7-AD35-379544DDF9D7}" destId="{35C1E6B9-9F05-4E87-BFA7-CE0C818AF763}" srcOrd="3" destOrd="0" presId="urn:microsoft.com/office/officeart/2005/8/layout/bList2#7"/>
    <dgm:cxn modelId="{326543DC-691D-4D23-BBC4-F758CCCB10FA}" type="presParOf" srcId="{6B46B4E0-52E2-47F9-842D-EE31C9DC7EFD}" destId="{9D30D3DE-5CF4-4714-A482-6DC9CF2F555B}" srcOrd="7" destOrd="0" presId="urn:microsoft.com/office/officeart/2005/8/layout/bList2#7"/>
    <dgm:cxn modelId="{25E3438A-12CB-4D8A-8A7E-CC0397A0957B}" type="presParOf" srcId="{6B46B4E0-52E2-47F9-842D-EE31C9DC7EFD}" destId="{F87A41AD-60C5-4669-83D0-7FFC7E39FC98}" srcOrd="8" destOrd="0" presId="urn:microsoft.com/office/officeart/2005/8/layout/bList2#7"/>
    <dgm:cxn modelId="{C7BEDBD2-3C0F-4AC6-A91B-15B5FFE815E5}" type="presParOf" srcId="{F87A41AD-60C5-4669-83D0-7FFC7E39FC98}" destId="{498F2879-3CFC-4A9F-9ECC-8111EDB38C73}" srcOrd="0" destOrd="0" presId="urn:microsoft.com/office/officeart/2005/8/layout/bList2#7"/>
    <dgm:cxn modelId="{939E59CF-BEE3-44AE-96B0-65859D69F446}" type="presParOf" srcId="{F87A41AD-60C5-4669-83D0-7FFC7E39FC98}" destId="{A31008D8-EC09-48B7-8BF7-9ACE8AF4EAFB}" srcOrd="1" destOrd="0" presId="urn:microsoft.com/office/officeart/2005/8/layout/bList2#7"/>
    <dgm:cxn modelId="{83014C47-080F-4223-9E57-2556AA18D0BF}" type="presParOf" srcId="{F87A41AD-60C5-4669-83D0-7FFC7E39FC98}" destId="{6B058A37-D170-4679-A688-F33E6EAA44D7}" srcOrd="2" destOrd="0" presId="urn:microsoft.com/office/officeart/2005/8/layout/bList2#7"/>
    <dgm:cxn modelId="{F82405D5-3324-4E51-BA74-76993F9B0BD8}" type="presParOf" srcId="{F87A41AD-60C5-4669-83D0-7FFC7E39FC98}" destId="{6D5DFECA-E5A6-47E0-B103-41D4E8CC6BEE}" srcOrd="3" destOrd="0" presId="urn:microsoft.com/office/officeart/2005/8/layout/bList2#7"/>
    <dgm:cxn modelId="{C2986AE1-B275-46F5-86C9-EE09C04B9C01}" type="presParOf" srcId="{6B46B4E0-52E2-47F9-842D-EE31C9DC7EFD}" destId="{6B2FC604-C656-4CC4-A42C-FFB76E885768}" srcOrd="9" destOrd="0" presId="urn:microsoft.com/office/officeart/2005/8/layout/bList2#7"/>
    <dgm:cxn modelId="{9A09E26A-537A-4AE0-B54F-FDBEEB697FC5}" type="presParOf" srcId="{6B46B4E0-52E2-47F9-842D-EE31C9DC7EFD}" destId="{7693223C-E17F-4E52-A368-1A3DBC2966B4}" srcOrd="10" destOrd="0" presId="urn:microsoft.com/office/officeart/2005/8/layout/bList2#7"/>
    <dgm:cxn modelId="{AAA93471-F22A-4B56-BAE1-EC3239DA3B49}" type="presParOf" srcId="{7693223C-E17F-4E52-A368-1A3DBC2966B4}" destId="{F129CAAA-4BE4-4413-8326-7702E74CCCFA}" srcOrd="0" destOrd="0" presId="urn:microsoft.com/office/officeart/2005/8/layout/bList2#7"/>
    <dgm:cxn modelId="{96A8CEE8-0F13-4A5B-87E8-92EBE7C5EEC6}" type="presParOf" srcId="{7693223C-E17F-4E52-A368-1A3DBC2966B4}" destId="{A3FF5DC6-960C-4169-B2E1-B1FD1329E660}" srcOrd="1" destOrd="0" presId="urn:microsoft.com/office/officeart/2005/8/layout/bList2#7"/>
    <dgm:cxn modelId="{223CE255-3526-44DD-B5FC-8A7852507839}" type="presParOf" srcId="{7693223C-E17F-4E52-A368-1A3DBC2966B4}" destId="{DDB3C993-BD02-4FA8-A1A4-334B057D9B65}" srcOrd="2" destOrd="0" presId="urn:microsoft.com/office/officeart/2005/8/layout/bList2#7"/>
    <dgm:cxn modelId="{FD3290C8-7405-4140-9D53-7464A0779B08}" type="presParOf" srcId="{7693223C-E17F-4E52-A368-1A3DBC2966B4}" destId="{854A1E35-7E24-404F-AC7A-B2EF58F81A65}" srcOrd="3" destOrd="0" presId="urn:microsoft.com/office/officeart/2005/8/layout/bList2#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7EDC4-4B1E-412F-83AA-B95852FF18AE}">
      <dsp:nvSpPr>
        <dsp:cNvPr id="0" name=""/>
        <dsp:cNvSpPr/>
      </dsp:nvSpPr>
      <dsp:spPr>
        <a:xfrm>
          <a:off x="692908" y="3010"/>
          <a:ext cx="2109714" cy="12658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1. Место урока в изучаемой теме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92908" y="3010"/>
        <a:ext cx="2109714" cy="1265828"/>
      </dsp:txXfrm>
    </dsp:sp>
    <dsp:sp modelId="{987FEFA7-DB3B-445B-B5A2-CBBF3172840E}">
      <dsp:nvSpPr>
        <dsp:cNvPr id="0" name=""/>
        <dsp:cNvSpPr/>
      </dsp:nvSpPr>
      <dsp:spPr>
        <a:xfrm>
          <a:off x="3013594" y="3010"/>
          <a:ext cx="2109714" cy="1265828"/>
        </a:xfrm>
        <a:prstGeom prst="rect">
          <a:avLst/>
        </a:prstGeom>
        <a:solidFill>
          <a:schemeClr val="accent3">
            <a:hueOff val="536744"/>
            <a:satOff val="-4187"/>
            <a:lumOff val="-10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2. Цели урока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013594" y="3010"/>
        <a:ext cx="2109714" cy="1265828"/>
      </dsp:txXfrm>
    </dsp:sp>
    <dsp:sp modelId="{29240F1A-2F4D-4602-BF12-1DBC1E8A8840}">
      <dsp:nvSpPr>
        <dsp:cNvPr id="0" name=""/>
        <dsp:cNvSpPr/>
      </dsp:nvSpPr>
      <dsp:spPr>
        <a:xfrm>
          <a:off x="5334280" y="3010"/>
          <a:ext cx="2109714" cy="1265828"/>
        </a:xfrm>
        <a:prstGeom prst="rect">
          <a:avLst/>
        </a:prstGeom>
        <a:solidFill>
          <a:schemeClr val="accent3">
            <a:hueOff val="1073489"/>
            <a:satOff val="-8373"/>
            <a:lumOff val="-214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3. Задачи урока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334280" y="3010"/>
        <a:ext cx="2109714" cy="1265828"/>
      </dsp:txXfrm>
    </dsp:sp>
    <dsp:sp modelId="{07C25F8E-76B1-4A83-BB7C-0187B83A9F6D}">
      <dsp:nvSpPr>
        <dsp:cNvPr id="0" name=""/>
        <dsp:cNvSpPr/>
      </dsp:nvSpPr>
      <dsp:spPr>
        <a:xfrm>
          <a:off x="692908" y="1479811"/>
          <a:ext cx="2109714" cy="1265828"/>
        </a:xfrm>
        <a:prstGeom prst="rect">
          <a:avLst/>
        </a:prstGeom>
        <a:solidFill>
          <a:schemeClr val="accent3">
            <a:hueOff val="1610233"/>
            <a:satOff val="-12560"/>
            <a:lumOff val="-321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4. Планируемые результаты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92908" y="1479811"/>
        <a:ext cx="2109714" cy="1265828"/>
      </dsp:txXfrm>
    </dsp:sp>
    <dsp:sp modelId="{9AEF5CEC-D728-4231-8794-02299779FA91}">
      <dsp:nvSpPr>
        <dsp:cNvPr id="0" name=""/>
        <dsp:cNvSpPr/>
      </dsp:nvSpPr>
      <dsp:spPr>
        <a:xfrm>
          <a:off x="3013594" y="1479811"/>
          <a:ext cx="2109714" cy="1265828"/>
        </a:xfrm>
        <a:prstGeom prst="rect">
          <a:avLst/>
        </a:prstGeom>
        <a:solidFill>
          <a:schemeClr val="accent3">
            <a:hueOff val="2146977"/>
            <a:satOff val="-16747"/>
            <a:lumOff val="-42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5. Характеристика учебного занятия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013594" y="1479811"/>
        <a:ext cx="2109714" cy="1265828"/>
      </dsp:txXfrm>
    </dsp:sp>
    <dsp:sp modelId="{829A7890-9176-409A-A8C6-B49391575456}">
      <dsp:nvSpPr>
        <dsp:cNvPr id="0" name=""/>
        <dsp:cNvSpPr/>
      </dsp:nvSpPr>
      <dsp:spPr>
        <a:xfrm>
          <a:off x="5334280" y="1479811"/>
          <a:ext cx="2109714" cy="1265828"/>
        </a:xfrm>
        <a:prstGeom prst="rect">
          <a:avLst/>
        </a:prstGeom>
        <a:solidFill>
          <a:schemeClr val="accent3">
            <a:hueOff val="2683722"/>
            <a:satOff val="-20934"/>
            <a:lumOff val="-53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6. Структура урока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334280" y="1479811"/>
        <a:ext cx="2109714" cy="1265828"/>
      </dsp:txXfrm>
    </dsp:sp>
    <dsp:sp modelId="{8BFB7B07-9B05-46E8-880B-D72CF9CA12AC}">
      <dsp:nvSpPr>
        <dsp:cNvPr id="0" name=""/>
        <dsp:cNvSpPr/>
      </dsp:nvSpPr>
      <dsp:spPr>
        <a:xfrm>
          <a:off x="692908" y="2956611"/>
          <a:ext cx="2109714" cy="1265828"/>
        </a:xfrm>
        <a:prstGeom prst="rect">
          <a:avLst/>
        </a:prstGeom>
        <a:solidFill>
          <a:schemeClr val="accent3">
            <a:hueOff val="3220466"/>
            <a:satOff val="-25120"/>
            <a:lumOff val="-64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7. Оборудование, информационно-коммуникационная образовательная среда, учебно-методические материалы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92908" y="2956611"/>
        <a:ext cx="2109714" cy="1265828"/>
      </dsp:txXfrm>
    </dsp:sp>
    <dsp:sp modelId="{3EF56F26-C597-4E16-AF3E-900668695772}">
      <dsp:nvSpPr>
        <dsp:cNvPr id="0" name=""/>
        <dsp:cNvSpPr/>
      </dsp:nvSpPr>
      <dsp:spPr>
        <a:xfrm>
          <a:off x="3013594" y="2956611"/>
          <a:ext cx="2109714" cy="1265828"/>
        </a:xfrm>
        <a:prstGeom prst="rect">
          <a:avLst/>
        </a:prstGeom>
        <a:solidFill>
          <a:schemeClr val="accent3">
            <a:hueOff val="3757210"/>
            <a:satOff val="-29307"/>
            <a:lumOff val="-74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8. Источники информации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013594" y="2956611"/>
        <a:ext cx="2109714" cy="1265828"/>
      </dsp:txXfrm>
    </dsp:sp>
    <dsp:sp modelId="{693AE2F4-D1FD-4395-8C8A-1FF4DE19F632}">
      <dsp:nvSpPr>
        <dsp:cNvPr id="0" name=""/>
        <dsp:cNvSpPr/>
      </dsp:nvSpPr>
      <dsp:spPr>
        <a:xfrm>
          <a:off x="5334280" y="2956611"/>
          <a:ext cx="2109714" cy="1265828"/>
        </a:xfrm>
        <a:prstGeom prst="rect">
          <a:avLst/>
        </a:prstGeom>
        <a:solidFill>
          <a:schemeClr val="accent3">
            <a:hueOff val="4293955"/>
            <a:satOff val="-33494"/>
            <a:lumOff val="-856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9. Действия учителя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334280" y="2956611"/>
        <a:ext cx="2109714" cy="1265828"/>
      </dsp:txXfrm>
    </dsp:sp>
    <dsp:sp modelId="{3FF3CA99-6E99-429C-9909-7216001E6318}">
      <dsp:nvSpPr>
        <dsp:cNvPr id="0" name=""/>
        <dsp:cNvSpPr/>
      </dsp:nvSpPr>
      <dsp:spPr>
        <a:xfrm>
          <a:off x="692908" y="4433412"/>
          <a:ext cx="2109714" cy="1265828"/>
        </a:xfrm>
        <a:prstGeom prst="rect">
          <a:avLst/>
        </a:prstGeom>
        <a:solidFill>
          <a:schemeClr val="accent3">
            <a:hueOff val="4830699"/>
            <a:satOff val="-37681"/>
            <a:lumOff val="-96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10. Действия ученика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92908" y="4433412"/>
        <a:ext cx="2109714" cy="1265828"/>
      </dsp:txXfrm>
    </dsp:sp>
    <dsp:sp modelId="{FCB82CF3-BFC3-43B8-AF34-84D891F42225}">
      <dsp:nvSpPr>
        <dsp:cNvPr id="0" name=""/>
        <dsp:cNvSpPr/>
      </dsp:nvSpPr>
      <dsp:spPr>
        <a:xfrm>
          <a:off x="3013594" y="4433412"/>
          <a:ext cx="2109714" cy="1265828"/>
        </a:xfrm>
        <a:prstGeom prst="rect">
          <a:avLst/>
        </a:prstGeom>
        <a:solidFill>
          <a:schemeClr val="accent3">
            <a:hueOff val="5367443"/>
            <a:satOff val="-41867"/>
            <a:lumOff val="-107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11. Технологическая карта урока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013594" y="4433412"/>
        <a:ext cx="2109714" cy="1265828"/>
      </dsp:txXfrm>
    </dsp:sp>
    <dsp:sp modelId="{9E3191A8-DCD4-4495-B68D-41020D53F8DD}">
      <dsp:nvSpPr>
        <dsp:cNvPr id="0" name=""/>
        <dsp:cNvSpPr/>
      </dsp:nvSpPr>
      <dsp:spPr>
        <a:xfrm>
          <a:off x="5334280" y="4433412"/>
          <a:ext cx="2109714" cy="1265828"/>
        </a:xfrm>
        <a:prstGeom prst="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12. Презентация к уроку «Бессоюзные сложные предложения»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334280" y="4433412"/>
        <a:ext cx="2109714" cy="12658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E02D8-AD71-478C-9AEB-92B0A94922F3}">
      <dsp:nvSpPr>
        <dsp:cNvPr id="0" name=""/>
        <dsp:cNvSpPr/>
      </dsp:nvSpPr>
      <dsp:spPr>
        <a:xfrm>
          <a:off x="73810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Провести анализ работы учащихся на уроке</a:t>
          </a:r>
          <a:endParaRPr lang="ru-RU" sz="1600" kern="1200" dirty="0"/>
        </a:p>
      </dsp:txBody>
      <dsp:txXfrm>
        <a:off x="128038" y="151002"/>
        <a:ext cx="2205885" cy="2768215"/>
      </dsp:txXfrm>
    </dsp:sp>
    <dsp:sp modelId="{12A3FEA8-D7FE-4F97-8B24-FE13E2D774A3}">
      <dsp:nvSpPr>
        <dsp:cNvPr id="0" name=""/>
        <dsp:cNvSpPr/>
      </dsp:nvSpPr>
      <dsp:spPr>
        <a:xfrm>
          <a:off x="68464" y="2942898"/>
          <a:ext cx="2314341" cy="7428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Задачи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8464" y="2942898"/>
        <a:ext cx="1629818" cy="742871"/>
      </dsp:txXfrm>
    </dsp:sp>
    <dsp:sp modelId="{E296BF92-F975-4E86-8C58-28AF2922979D}">
      <dsp:nvSpPr>
        <dsp:cNvPr id="0" name=""/>
        <dsp:cNvSpPr/>
      </dsp:nvSpPr>
      <dsp:spPr>
        <a:xfrm>
          <a:off x="1763743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A5E12-A6E0-434E-A791-F9B3AAD12CC9}">
      <dsp:nvSpPr>
        <dsp:cNvPr id="0" name=""/>
        <dsp:cNvSpPr/>
      </dsp:nvSpPr>
      <dsp:spPr>
        <a:xfrm>
          <a:off x="2779794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Подведение итогов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Выставление отметок</a:t>
          </a:r>
          <a:endParaRPr lang="ru-RU" sz="1600" kern="1200" dirty="0"/>
        </a:p>
      </dsp:txBody>
      <dsp:txXfrm>
        <a:off x="2834022" y="151002"/>
        <a:ext cx="2205885" cy="2768215"/>
      </dsp:txXfrm>
    </dsp:sp>
    <dsp:sp modelId="{A6DA500D-7035-4AFB-A00A-947E8FF56834}">
      <dsp:nvSpPr>
        <dsp:cNvPr id="0" name=""/>
        <dsp:cNvSpPr/>
      </dsp:nvSpPr>
      <dsp:spPr>
        <a:xfrm>
          <a:off x="2774448" y="2960853"/>
          <a:ext cx="2314341" cy="742871"/>
        </a:xfrm>
        <a:prstGeom prst="rect">
          <a:avLst/>
        </a:prstGeom>
        <a:solidFill>
          <a:schemeClr val="accent3">
            <a:hueOff val="1180837"/>
            <a:satOff val="-9211"/>
            <a:lumOff val="-235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Деятельность учителя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2774448" y="2960853"/>
        <a:ext cx="1629818" cy="742871"/>
      </dsp:txXfrm>
    </dsp:sp>
    <dsp:sp modelId="{889C4A10-54E0-468A-A417-4D836C107F82}">
      <dsp:nvSpPr>
        <dsp:cNvPr id="0" name=""/>
        <dsp:cNvSpPr/>
      </dsp:nvSpPr>
      <dsp:spPr>
        <a:xfrm>
          <a:off x="4469727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1187280"/>
              <a:satOff val="-7706"/>
              <a:lumOff val="-22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65068E-6E86-4794-AD04-B6376CCAEEAC}">
      <dsp:nvSpPr>
        <dsp:cNvPr id="0" name=""/>
        <dsp:cNvSpPr/>
      </dsp:nvSpPr>
      <dsp:spPr>
        <a:xfrm>
          <a:off x="5485778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Определение степени участия в работе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Получение отметок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Оценивание результатов своей работы, анализ моментов, вызвавших затруднение</a:t>
          </a:r>
          <a:endParaRPr lang="ru-RU" sz="1600" kern="1200" dirty="0"/>
        </a:p>
      </dsp:txBody>
      <dsp:txXfrm>
        <a:off x="5540006" y="151002"/>
        <a:ext cx="2205885" cy="2768215"/>
      </dsp:txXfrm>
    </dsp:sp>
    <dsp:sp modelId="{9A525A93-2BA4-46D3-8F88-3B09D8032805}">
      <dsp:nvSpPr>
        <dsp:cNvPr id="0" name=""/>
        <dsp:cNvSpPr/>
      </dsp:nvSpPr>
      <dsp:spPr>
        <a:xfrm>
          <a:off x="5480432" y="2960853"/>
          <a:ext cx="2314341" cy="742871"/>
        </a:xfrm>
        <a:prstGeom prst="rect">
          <a:avLst/>
        </a:prstGeom>
        <a:solidFill>
          <a:schemeClr val="accent3">
            <a:hueOff val="2361675"/>
            <a:satOff val="-18422"/>
            <a:lumOff val="-471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0432" y="2960853"/>
        <a:ext cx="1629818" cy="742871"/>
      </dsp:txXfrm>
    </dsp:sp>
    <dsp:sp modelId="{09C4D467-9F63-46DB-963A-876BC2CCD36E}">
      <dsp:nvSpPr>
        <dsp:cNvPr id="0" name=""/>
        <dsp:cNvSpPr/>
      </dsp:nvSpPr>
      <dsp:spPr>
        <a:xfrm>
          <a:off x="7175711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2374561"/>
              <a:satOff val="-15412"/>
              <a:lumOff val="-45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590966-D4DB-4302-B18A-E2F188E225EB}">
      <dsp:nvSpPr>
        <dsp:cNvPr id="0" name=""/>
        <dsp:cNvSpPr/>
      </dsp:nvSpPr>
      <dsp:spPr>
        <a:xfrm>
          <a:off x="73810" y="3998619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Фронтальная работа</a:t>
          </a:r>
          <a:endParaRPr lang="ru-RU" sz="1600" kern="1200" dirty="0"/>
        </a:p>
      </dsp:txBody>
      <dsp:txXfrm>
        <a:off x="97172" y="4021981"/>
        <a:ext cx="2267617" cy="973692"/>
      </dsp:txXfrm>
    </dsp:sp>
    <dsp:sp modelId="{E2B1DBE2-6B4F-4D78-AE8B-9DED7D238DA0}">
      <dsp:nvSpPr>
        <dsp:cNvPr id="0" name=""/>
        <dsp:cNvSpPr/>
      </dsp:nvSpPr>
      <dsp:spPr>
        <a:xfrm>
          <a:off x="73810" y="4971599"/>
          <a:ext cx="2314341" cy="742871"/>
        </a:xfrm>
        <a:prstGeom prst="rect">
          <a:avLst/>
        </a:prstGeom>
        <a:solidFill>
          <a:schemeClr val="accent3">
            <a:hueOff val="3542512"/>
            <a:satOff val="-27632"/>
            <a:lumOff val="-706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73810" y="4971599"/>
        <a:ext cx="1629818" cy="742871"/>
      </dsp:txXfrm>
    </dsp:sp>
    <dsp:sp modelId="{35C1E6B9-9F05-4E87-BFA7-CE0C818AF763}">
      <dsp:nvSpPr>
        <dsp:cNvPr id="0" name=""/>
        <dsp:cNvSpPr/>
      </dsp:nvSpPr>
      <dsp:spPr>
        <a:xfrm>
          <a:off x="1769097" y="5094636"/>
          <a:ext cx="810019" cy="81001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3561841"/>
              <a:satOff val="-23119"/>
              <a:lumOff val="-684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8F2879-3CFC-4A9F-9ECC-8111EDB38C73}">
      <dsp:nvSpPr>
        <dsp:cNvPr id="0" name=""/>
        <dsp:cNvSpPr/>
      </dsp:nvSpPr>
      <dsp:spPr>
        <a:xfrm>
          <a:off x="2779794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Рефлексия</a:t>
          </a:r>
          <a:endParaRPr lang="ru-RU" sz="1600" kern="1200" dirty="0"/>
        </a:p>
      </dsp:txBody>
      <dsp:txXfrm>
        <a:off x="2803156" y="4055807"/>
        <a:ext cx="2267617" cy="973692"/>
      </dsp:txXfrm>
    </dsp:sp>
    <dsp:sp modelId="{6B058A37-D170-4679-A688-F33E6EAA44D7}">
      <dsp:nvSpPr>
        <dsp:cNvPr id="0" name=""/>
        <dsp:cNvSpPr/>
      </dsp:nvSpPr>
      <dsp:spPr>
        <a:xfrm>
          <a:off x="2779794" y="5005451"/>
          <a:ext cx="2314341" cy="742871"/>
        </a:xfrm>
        <a:prstGeom prst="rect">
          <a:avLst/>
        </a:prstGeom>
        <a:solidFill>
          <a:schemeClr val="accent3">
            <a:hueOff val="4723350"/>
            <a:satOff val="-36843"/>
            <a:lumOff val="-942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779794" y="5005451"/>
        <a:ext cx="1629818" cy="742871"/>
      </dsp:txXfrm>
    </dsp:sp>
    <dsp:sp modelId="{6D5DFECA-E5A6-47E0-B103-41D4E8CC6BEE}">
      <dsp:nvSpPr>
        <dsp:cNvPr id="0" name=""/>
        <dsp:cNvSpPr/>
      </dsp:nvSpPr>
      <dsp:spPr>
        <a:xfrm>
          <a:off x="4475081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4749121"/>
              <a:satOff val="-30825"/>
              <a:lumOff val="-91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29CAAA-4BE4-4413-8326-7702E74CCCFA}">
      <dsp:nvSpPr>
        <dsp:cNvPr id="0" name=""/>
        <dsp:cNvSpPr/>
      </dsp:nvSpPr>
      <dsp:spPr>
        <a:xfrm>
          <a:off x="5485778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5509140" y="4055807"/>
        <a:ext cx="2267617" cy="973692"/>
      </dsp:txXfrm>
    </dsp:sp>
    <dsp:sp modelId="{DDB3C993-BD02-4FA8-A1A4-334B057D9B65}">
      <dsp:nvSpPr>
        <dsp:cNvPr id="0" name=""/>
        <dsp:cNvSpPr/>
      </dsp:nvSpPr>
      <dsp:spPr>
        <a:xfrm>
          <a:off x="5485778" y="5005451"/>
          <a:ext cx="2314341" cy="742871"/>
        </a:xfrm>
        <a:prstGeom prst="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Задания для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5778" y="5005451"/>
        <a:ext cx="1629818" cy="742871"/>
      </dsp:txXfrm>
    </dsp:sp>
    <dsp:sp modelId="{854A1E35-7E24-404F-AC7A-B2EF58F81A65}">
      <dsp:nvSpPr>
        <dsp:cNvPr id="0" name=""/>
        <dsp:cNvSpPr/>
      </dsp:nvSpPr>
      <dsp:spPr>
        <a:xfrm>
          <a:off x="7181065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5936402"/>
              <a:satOff val="-38531"/>
              <a:lumOff val="-114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E02D8-AD71-478C-9AEB-92B0A94922F3}">
      <dsp:nvSpPr>
        <dsp:cNvPr id="0" name=""/>
        <dsp:cNvSpPr/>
      </dsp:nvSpPr>
      <dsp:spPr>
        <a:xfrm>
          <a:off x="73810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Индивидуальное осмысление знаний о БСП</a:t>
          </a:r>
          <a:endParaRPr lang="ru-RU" sz="1600" kern="1200" dirty="0"/>
        </a:p>
      </dsp:txBody>
      <dsp:txXfrm>
        <a:off x="128038" y="151002"/>
        <a:ext cx="2205885" cy="2768215"/>
      </dsp:txXfrm>
    </dsp:sp>
    <dsp:sp modelId="{12A3FEA8-D7FE-4F97-8B24-FE13E2D774A3}">
      <dsp:nvSpPr>
        <dsp:cNvPr id="0" name=""/>
        <dsp:cNvSpPr/>
      </dsp:nvSpPr>
      <dsp:spPr>
        <a:xfrm>
          <a:off x="68464" y="2942898"/>
          <a:ext cx="2314341" cy="7428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Задачи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8464" y="2942898"/>
        <a:ext cx="1629818" cy="742871"/>
      </dsp:txXfrm>
    </dsp:sp>
    <dsp:sp modelId="{E296BF92-F975-4E86-8C58-28AF2922979D}">
      <dsp:nvSpPr>
        <dsp:cNvPr id="0" name=""/>
        <dsp:cNvSpPr/>
      </dsp:nvSpPr>
      <dsp:spPr>
        <a:xfrm>
          <a:off x="1763743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A5E12-A6E0-434E-A791-F9B3AAD12CC9}">
      <dsp:nvSpPr>
        <dsp:cNvPr id="0" name=""/>
        <dsp:cNvSpPr/>
      </dsp:nvSpPr>
      <dsp:spPr>
        <a:xfrm>
          <a:off x="2779794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Комментирование домашнего задания</a:t>
          </a:r>
          <a:endParaRPr lang="ru-RU" sz="1600" kern="1200" dirty="0"/>
        </a:p>
      </dsp:txBody>
      <dsp:txXfrm>
        <a:off x="2834022" y="151002"/>
        <a:ext cx="2205885" cy="2768215"/>
      </dsp:txXfrm>
    </dsp:sp>
    <dsp:sp modelId="{A6DA500D-7035-4AFB-A00A-947E8FF56834}">
      <dsp:nvSpPr>
        <dsp:cNvPr id="0" name=""/>
        <dsp:cNvSpPr/>
      </dsp:nvSpPr>
      <dsp:spPr>
        <a:xfrm>
          <a:off x="2774448" y="2960853"/>
          <a:ext cx="2314341" cy="742871"/>
        </a:xfrm>
        <a:prstGeom prst="rect">
          <a:avLst/>
        </a:prstGeom>
        <a:solidFill>
          <a:schemeClr val="accent3">
            <a:hueOff val="1180837"/>
            <a:satOff val="-9211"/>
            <a:lumOff val="-235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Деятельность учителя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2774448" y="2960853"/>
        <a:ext cx="1629818" cy="742871"/>
      </dsp:txXfrm>
    </dsp:sp>
    <dsp:sp modelId="{889C4A10-54E0-468A-A417-4D836C107F82}">
      <dsp:nvSpPr>
        <dsp:cNvPr id="0" name=""/>
        <dsp:cNvSpPr/>
      </dsp:nvSpPr>
      <dsp:spPr>
        <a:xfrm>
          <a:off x="4469727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1187280"/>
              <a:satOff val="-7706"/>
              <a:lumOff val="-22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65068E-6E86-4794-AD04-B6376CCAEEAC}">
      <dsp:nvSpPr>
        <dsp:cNvPr id="0" name=""/>
        <dsp:cNvSpPr/>
      </dsp:nvSpPr>
      <dsp:spPr>
        <a:xfrm>
          <a:off x="5485778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Запись в дневник домашнего задания</a:t>
          </a:r>
          <a:endParaRPr lang="ru-RU" sz="1600" kern="1200" dirty="0"/>
        </a:p>
      </dsp:txBody>
      <dsp:txXfrm>
        <a:off x="5540006" y="151002"/>
        <a:ext cx="2205885" cy="2768215"/>
      </dsp:txXfrm>
    </dsp:sp>
    <dsp:sp modelId="{9A525A93-2BA4-46D3-8F88-3B09D8032805}">
      <dsp:nvSpPr>
        <dsp:cNvPr id="0" name=""/>
        <dsp:cNvSpPr/>
      </dsp:nvSpPr>
      <dsp:spPr>
        <a:xfrm>
          <a:off x="5480432" y="2960853"/>
          <a:ext cx="2314341" cy="742871"/>
        </a:xfrm>
        <a:prstGeom prst="rect">
          <a:avLst/>
        </a:prstGeom>
        <a:solidFill>
          <a:schemeClr val="accent3">
            <a:hueOff val="2361675"/>
            <a:satOff val="-18422"/>
            <a:lumOff val="-471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0432" y="2960853"/>
        <a:ext cx="1629818" cy="742871"/>
      </dsp:txXfrm>
    </dsp:sp>
    <dsp:sp modelId="{09C4D467-9F63-46DB-963A-876BC2CCD36E}">
      <dsp:nvSpPr>
        <dsp:cNvPr id="0" name=""/>
        <dsp:cNvSpPr/>
      </dsp:nvSpPr>
      <dsp:spPr>
        <a:xfrm>
          <a:off x="7175711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2374561"/>
              <a:satOff val="-15412"/>
              <a:lumOff val="-45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590966-D4DB-4302-B18A-E2F188E225EB}">
      <dsp:nvSpPr>
        <dsp:cNvPr id="0" name=""/>
        <dsp:cNvSpPr/>
      </dsp:nvSpPr>
      <dsp:spPr>
        <a:xfrm>
          <a:off x="73810" y="3998619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Фронтальная работа</a:t>
          </a:r>
          <a:endParaRPr lang="ru-RU" sz="1600" kern="1200" dirty="0"/>
        </a:p>
      </dsp:txBody>
      <dsp:txXfrm>
        <a:off x="97172" y="4021981"/>
        <a:ext cx="2267617" cy="973692"/>
      </dsp:txXfrm>
    </dsp:sp>
    <dsp:sp modelId="{E2B1DBE2-6B4F-4D78-AE8B-9DED7D238DA0}">
      <dsp:nvSpPr>
        <dsp:cNvPr id="0" name=""/>
        <dsp:cNvSpPr/>
      </dsp:nvSpPr>
      <dsp:spPr>
        <a:xfrm>
          <a:off x="73810" y="4971599"/>
          <a:ext cx="2314341" cy="742871"/>
        </a:xfrm>
        <a:prstGeom prst="rect">
          <a:avLst/>
        </a:prstGeom>
        <a:solidFill>
          <a:schemeClr val="accent3">
            <a:hueOff val="3542512"/>
            <a:satOff val="-27632"/>
            <a:lumOff val="-706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73810" y="4971599"/>
        <a:ext cx="1629818" cy="742871"/>
      </dsp:txXfrm>
    </dsp:sp>
    <dsp:sp modelId="{35C1E6B9-9F05-4E87-BFA7-CE0C818AF763}">
      <dsp:nvSpPr>
        <dsp:cNvPr id="0" name=""/>
        <dsp:cNvSpPr/>
      </dsp:nvSpPr>
      <dsp:spPr>
        <a:xfrm>
          <a:off x="1769097" y="5094636"/>
          <a:ext cx="810019" cy="81001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3561841"/>
              <a:satOff val="-23119"/>
              <a:lumOff val="-684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8F2879-3CFC-4A9F-9ECC-8111EDB38C73}">
      <dsp:nvSpPr>
        <dsp:cNvPr id="0" name=""/>
        <dsp:cNvSpPr/>
      </dsp:nvSpPr>
      <dsp:spPr>
        <a:xfrm>
          <a:off x="2779794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2803156" y="4055807"/>
        <a:ext cx="2267617" cy="973692"/>
      </dsp:txXfrm>
    </dsp:sp>
    <dsp:sp modelId="{6B058A37-D170-4679-A688-F33E6EAA44D7}">
      <dsp:nvSpPr>
        <dsp:cNvPr id="0" name=""/>
        <dsp:cNvSpPr/>
      </dsp:nvSpPr>
      <dsp:spPr>
        <a:xfrm>
          <a:off x="2779794" y="5005451"/>
          <a:ext cx="2314341" cy="742871"/>
        </a:xfrm>
        <a:prstGeom prst="rect">
          <a:avLst/>
        </a:prstGeom>
        <a:solidFill>
          <a:schemeClr val="accent3">
            <a:hueOff val="4723350"/>
            <a:satOff val="-36843"/>
            <a:lumOff val="-942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779794" y="5005451"/>
        <a:ext cx="1629818" cy="742871"/>
      </dsp:txXfrm>
    </dsp:sp>
    <dsp:sp modelId="{6D5DFECA-E5A6-47E0-B103-41D4E8CC6BEE}">
      <dsp:nvSpPr>
        <dsp:cNvPr id="0" name=""/>
        <dsp:cNvSpPr/>
      </dsp:nvSpPr>
      <dsp:spPr>
        <a:xfrm>
          <a:off x="4475081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4749121"/>
              <a:satOff val="-30825"/>
              <a:lumOff val="-91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29CAAA-4BE4-4413-8326-7702E74CCCFA}">
      <dsp:nvSpPr>
        <dsp:cNvPr id="0" name=""/>
        <dsp:cNvSpPr/>
      </dsp:nvSpPr>
      <dsp:spPr>
        <a:xfrm>
          <a:off x="5485778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5509140" y="4055807"/>
        <a:ext cx="2267617" cy="973692"/>
      </dsp:txXfrm>
    </dsp:sp>
    <dsp:sp modelId="{DDB3C993-BD02-4FA8-A1A4-334B057D9B65}">
      <dsp:nvSpPr>
        <dsp:cNvPr id="0" name=""/>
        <dsp:cNvSpPr/>
      </dsp:nvSpPr>
      <dsp:spPr>
        <a:xfrm>
          <a:off x="5485778" y="5005451"/>
          <a:ext cx="2314341" cy="742871"/>
        </a:xfrm>
        <a:prstGeom prst="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Задания для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5778" y="5005451"/>
        <a:ext cx="1629818" cy="742871"/>
      </dsp:txXfrm>
    </dsp:sp>
    <dsp:sp modelId="{854A1E35-7E24-404F-AC7A-B2EF58F81A65}">
      <dsp:nvSpPr>
        <dsp:cNvPr id="0" name=""/>
        <dsp:cNvSpPr/>
      </dsp:nvSpPr>
      <dsp:spPr>
        <a:xfrm>
          <a:off x="7181065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5936402"/>
              <a:satOff val="-38531"/>
              <a:lumOff val="-114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A09D5-E955-4DB3-8E5B-7A9DF7628057}">
      <dsp:nvSpPr>
        <dsp:cNvPr id="0" name=""/>
        <dsp:cNvSpPr/>
      </dsp:nvSpPr>
      <dsp:spPr>
        <a:xfrm>
          <a:off x="0" y="142916"/>
          <a:ext cx="7488832" cy="503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I. </a:t>
          </a:r>
          <a:r>
            <a:rPr lang="ru-RU" sz="2100" kern="1200" dirty="0" smtClean="0">
              <a:solidFill>
                <a:schemeClr val="tx1"/>
              </a:solidFill>
            </a:rPr>
            <a:t>Организационный этап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4588" y="167504"/>
        <a:ext cx="7439656" cy="454509"/>
      </dsp:txXfrm>
    </dsp:sp>
    <dsp:sp modelId="{BE4BAEC2-C10F-482C-85F0-B5FA0D22E0CF}">
      <dsp:nvSpPr>
        <dsp:cNvPr id="0" name=""/>
        <dsp:cNvSpPr/>
      </dsp:nvSpPr>
      <dsp:spPr>
        <a:xfrm>
          <a:off x="0" y="707081"/>
          <a:ext cx="7488832" cy="503685"/>
        </a:xfrm>
        <a:prstGeom prst="roundRect">
          <a:avLst/>
        </a:prstGeom>
        <a:solidFill>
          <a:schemeClr val="accent3">
            <a:hueOff val="843455"/>
            <a:satOff val="-6579"/>
            <a:lumOff val="-16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II. </a:t>
          </a:r>
          <a:r>
            <a:rPr lang="ru-RU" sz="2100" kern="1200" dirty="0" smtClean="0">
              <a:solidFill>
                <a:schemeClr val="tx1"/>
              </a:solidFill>
            </a:rPr>
            <a:t>Проверка домашнего задания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4588" y="731669"/>
        <a:ext cx="7439656" cy="454509"/>
      </dsp:txXfrm>
    </dsp:sp>
    <dsp:sp modelId="{C6D091A0-2E8B-470F-B6D7-B720DA27A0A4}">
      <dsp:nvSpPr>
        <dsp:cNvPr id="0" name=""/>
        <dsp:cNvSpPr/>
      </dsp:nvSpPr>
      <dsp:spPr>
        <a:xfrm>
          <a:off x="0" y="1271246"/>
          <a:ext cx="7488832" cy="503685"/>
        </a:xfrm>
        <a:prstGeom prst="roundRect">
          <a:avLst/>
        </a:prstGeom>
        <a:solidFill>
          <a:schemeClr val="accent3">
            <a:hueOff val="1686911"/>
            <a:satOff val="-13158"/>
            <a:lumOff val="-336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III. </a:t>
          </a:r>
          <a:r>
            <a:rPr lang="ru-RU" sz="2100" kern="1200" dirty="0" smtClean="0">
              <a:solidFill>
                <a:schemeClr val="tx1"/>
              </a:solidFill>
            </a:rPr>
            <a:t>Проверка ранее изученного материала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4588" y="1295834"/>
        <a:ext cx="7439656" cy="454509"/>
      </dsp:txXfrm>
    </dsp:sp>
    <dsp:sp modelId="{BF56C63D-DE32-4030-BB21-BB8B0C8DA2BD}">
      <dsp:nvSpPr>
        <dsp:cNvPr id="0" name=""/>
        <dsp:cNvSpPr/>
      </dsp:nvSpPr>
      <dsp:spPr>
        <a:xfrm>
          <a:off x="0" y="1835411"/>
          <a:ext cx="7488832" cy="503685"/>
        </a:xfrm>
        <a:prstGeom prst="roundRect">
          <a:avLst/>
        </a:prstGeom>
        <a:solidFill>
          <a:schemeClr val="accent3">
            <a:hueOff val="2530366"/>
            <a:satOff val="-19737"/>
            <a:lumOff val="-504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IV.</a:t>
          </a:r>
          <a:r>
            <a:rPr lang="ru-RU" sz="2100" kern="1200" dirty="0" smtClean="0">
              <a:solidFill>
                <a:schemeClr val="tx1"/>
              </a:solidFill>
            </a:rPr>
            <a:t>1.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smtClean="0">
              <a:solidFill>
                <a:schemeClr val="tx1"/>
              </a:solidFill>
            </a:rPr>
            <a:t>Закрепление знаний (блиц-опрос)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4588" y="1859999"/>
        <a:ext cx="7439656" cy="454509"/>
      </dsp:txXfrm>
    </dsp:sp>
    <dsp:sp modelId="{A5E0D62A-D2B6-474A-83B2-D7D039410ED3}">
      <dsp:nvSpPr>
        <dsp:cNvPr id="0" name=""/>
        <dsp:cNvSpPr/>
      </dsp:nvSpPr>
      <dsp:spPr>
        <a:xfrm>
          <a:off x="0" y="2399576"/>
          <a:ext cx="7488832" cy="503685"/>
        </a:xfrm>
        <a:prstGeom prst="roundRect">
          <a:avLst/>
        </a:prstGeom>
        <a:solidFill>
          <a:schemeClr val="accent3">
            <a:hueOff val="3373821"/>
            <a:satOff val="-26317"/>
            <a:lumOff val="-67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IV</a:t>
          </a:r>
          <a:r>
            <a:rPr lang="ru-RU" sz="2100" kern="1200" dirty="0" smtClean="0">
              <a:solidFill>
                <a:schemeClr val="tx1"/>
              </a:solidFill>
            </a:rPr>
            <a:t>.2. Закрепление знаний (выполнение практических заданий) 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4588" y="2424164"/>
        <a:ext cx="7439656" cy="454509"/>
      </dsp:txXfrm>
    </dsp:sp>
    <dsp:sp modelId="{C1C96C80-C7CD-4508-9D59-466E6BC9D44E}">
      <dsp:nvSpPr>
        <dsp:cNvPr id="0" name=""/>
        <dsp:cNvSpPr/>
      </dsp:nvSpPr>
      <dsp:spPr>
        <a:xfrm>
          <a:off x="0" y="2903261"/>
          <a:ext cx="748883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Критерии оценивания для учащихся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2903261"/>
        <a:ext cx="7488832" cy="347760"/>
      </dsp:txXfrm>
    </dsp:sp>
    <dsp:sp modelId="{45676769-9797-4641-A60F-BCE7550964EF}">
      <dsp:nvSpPr>
        <dsp:cNvPr id="0" name=""/>
        <dsp:cNvSpPr/>
      </dsp:nvSpPr>
      <dsp:spPr>
        <a:xfrm>
          <a:off x="0" y="3251021"/>
          <a:ext cx="7488832" cy="503685"/>
        </a:xfrm>
        <a:prstGeom prst="roundRect">
          <a:avLst/>
        </a:prstGeom>
        <a:solidFill>
          <a:schemeClr val="accent3">
            <a:hueOff val="4217277"/>
            <a:satOff val="-32896"/>
            <a:lumOff val="-841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V. </a:t>
          </a:r>
          <a:r>
            <a:rPr lang="ru-RU" sz="2100" kern="1200" dirty="0" smtClean="0">
              <a:solidFill>
                <a:schemeClr val="tx1"/>
              </a:solidFill>
            </a:rPr>
            <a:t>Контроль за усвоением знаний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4588" y="3275609"/>
        <a:ext cx="7439656" cy="454509"/>
      </dsp:txXfrm>
    </dsp:sp>
    <dsp:sp modelId="{4257A3BB-E252-4313-B00F-46FEE507473F}">
      <dsp:nvSpPr>
        <dsp:cNvPr id="0" name=""/>
        <dsp:cNvSpPr/>
      </dsp:nvSpPr>
      <dsp:spPr>
        <a:xfrm>
          <a:off x="0" y="3754706"/>
          <a:ext cx="748883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Критерии оценивания для учащихся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3754706"/>
        <a:ext cx="7488832" cy="347760"/>
      </dsp:txXfrm>
    </dsp:sp>
    <dsp:sp modelId="{A743D5A6-347D-4B65-B93D-0A80B0B7CCBB}">
      <dsp:nvSpPr>
        <dsp:cNvPr id="0" name=""/>
        <dsp:cNvSpPr/>
      </dsp:nvSpPr>
      <dsp:spPr>
        <a:xfrm>
          <a:off x="0" y="4102466"/>
          <a:ext cx="7488832" cy="503685"/>
        </a:xfrm>
        <a:prstGeom prst="roundRect">
          <a:avLst/>
        </a:prstGeom>
        <a:solidFill>
          <a:schemeClr val="accent3">
            <a:hueOff val="5060732"/>
            <a:satOff val="-39475"/>
            <a:lumOff val="-100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VI. </a:t>
          </a:r>
          <a:r>
            <a:rPr lang="ru-RU" sz="2100" kern="1200" dirty="0" smtClean="0">
              <a:solidFill>
                <a:schemeClr val="tx1"/>
              </a:solidFill>
            </a:rPr>
            <a:t>Подведение итогов урока.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4588" y="4127054"/>
        <a:ext cx="7439656" cy="454509"/>
      </dsp:txXfrm>
    </dsp:sp>
    <dsp:sp modelId="{A716BB6C-7528-40BD-A656-CA6872889C4C}">
      <dsp:nvSpPr>
        <dsp:cNvPr id="0" name=""/>
        <dsp:cNvSpPr/>
      </dsp:nvSpPr>
      <dsp:spPr>
        <a:xfrm>
          <a:off x="0" y="4666631"/>
          <a:ext cx="7488832" cy="503685"/>
        </a:xfrm>
        <a:prstGeom prst="round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VII. </a:t>
          </a:r>
          <a:r>
            <a:rPr lang="ru-RU" sz="2100" kern="1200" dirty="0" smtClean="0">
              <a:solidFill>
                <a:schemeClr val="tx1"/>
              </a:solidFill>
            </a:rPr>
            <a:t>Постановка домашнего задания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4588" y="4691219"/>
        <a:ext cx="7439656" cy="454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E02D8-AD71-478C-9AEB-92B0A94922F3}">
      <dsp:nvSpPr>
        <dsp:cNvPr id="0" name=""/>
        <dsp:cNvSpPr/>
      </dsp:nvSpPr>
      <dsp:spPr>
        <a:xfrm>
          <a:off x="104882" y="96117"/>
          <a:ext cx="2296175" cy="280028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Подготовка к восприятию темы, активизация внимания и организация работы класса.</a:t>
          </a:r>
          <a:endParaRPr lang="ru-RU" sz="1600" kern="1200" dirty="0"/>
        </a:p>
      </dsp:txBody>
      <dsp:txXfrm>
        <a:off x="158684" y="149919"/>
        <a:ext cx="2188571" cy="2746487"/>
      </dsp:txXfrm>
    </dsp:sp>
    <dsp:sp modelId="{12A3FEA8-D7FE-4F97-8B24-FE13E2D774A3}">
      <dsp:nvSpPr>
        <dsp:cNvPr id="0" name=""/>
        <dsp:cNvSpPr/>
      </dsp:nvSpPr>
      <dsp:spPr>
        <a:xfrm>
          <a:off x="99578" y="2919901"/>
          <a:ext cx="2296175" cy="7370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Задачи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99578" y="2919901"/>
        <a:ext cx="1617025" cy="737040"/>
      </dsp:txXfrm>
    </dsp:sp>
    <dsp:sp modelId="{E296BF92-F975-4E86-8C58-28AF2922979D}">
      <dsp:nvSpPr>
        <dsp:cNvPr id="0" name=""/>
        <dsp:cNvSpPr/>
      </dsp:nvSpPr>
      <dsp:spPr>
        <a:xfrm>
          <a:off x="1781551" y="3054787"/>
          <a:ext cx="803661" cy="8036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A5E12-A6E0-434E-A791-F9B3AAD12CC9}">
      <dsp:nvSpPr>
        <dsp:cNvPr id="0" name=""/>
        <dsp:cNvSpPr/>
      </dsp:nvSpPr>
      <dsp:spPr>
        <a:xfrm>
          <a:off x="2789627" y="96117"/>
          <a:ext cx="2296175" cy="280028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Приветствие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Проверка отсутствующих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Психологическая подготовка учащихся к уроку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Доведение цели и задач урока до учащихся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Ознакомление с планом работ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Инструктаж по работе с </a:t>
          </a:r>
          <a:r>
            <a:rPr lang="ru-RU" sz="1400" kern="1200" dirty="0" err="1" smtClean="0"/>
            <a:t>ЦОРом</a:t>
          </a:r>
          <a:r>
            <a:rPr lang="ru-RU" sz="1400" kern="1200" dirty="0" smtClean="0"/>
            <a:t> урока</a:t>
          </a:r>
          <a:endParaRPr lang="ru-RU" sz="1400" kern="1200" dirty="0"/>
        </a:p>
      </dsp:txBody>
      <dsp:txXfrm>
        <a:off x="2843429" y="149919"/>
        <a:ext cx="2188571" cy="2746487"/>
      </dsp:txXfrm>
    </dsp:sp>
    <dsp:sp modelId="{A6DA500D-7035-4AFB-A00A-947E8FF56834}">
      <dsp:nvSpPr>
        <dsp:cNvPr id="0" name=""/>
        <dsp:cNvSpPr/>
      </dsp:nvSpPr>
      <dsp:spPr>
        <a:xfrm>
          <a:off x="2830889" y="2973875"/>
          <a:ext cx="2296175" cy="737040"/>
        </a:xfrm>
        <a:prstGeom prst="rect">
          <a:avLst/>
        </a:prstGeom>
        <a:solidFill>
          <a:schemeClr val="accent3">
            <a:hueOff val="1180837"/>
            <a:satOff val="-9211"/>
            <a:lumOff val="-235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Деятельность учителя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2830889" y="2973875"/>
        <a:ext cx="1617025" cy="737040"/>
      </dsp:txXfrm>
    </dsp:sp>
    <dsp:sp modelId="{889C4A10-54E0-468A-A417-4D836C107F82}">
      <dsp:nvSpPr>
        <dsp:cNvPr id="0" name=""/>
        <dsp:cNvSpPr/>
      </dsp:nvSpPr>
      <dsp:spPr>
        <a:xfrm>
          <a:off x="4466295" y="3054787"/>
          <a:ext cx="803661" cy="80366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1187280"/>
              <a:satOff val="-7706"/>
              <a:lumOff val="-22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65068E-6E86-4794-AD04-B6376CCAEEAC}">
      <dsp:nvSpPr>
        <dsp:cNvPr id="0" name=""/>
        <dsp:cNvSpPr/>
      </dsp:nvSpPr>
      <dsp:spPr>
        <a:xfrm>
          <a:off x="5474371" y="96117"/>
          <a:ext cx="2296175" cy="280028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Записывают в тетрадь тему урока</a:t>
          </a:r>
          <a:endParaRPr lang="ru-RU" sz="1600" kern="1200"/>
        </a:p>
      </dsp:txBody>
      <dsp:txXfrm>
        <a:off x="5528173" y="149919"/>
        <a:ext cx="2188571" cy="2746487"/>
      </dsp:txXfrm>
    </dsp:sp>
    <dsp:sp modelId="{9A525A93-2BA4-46D3-8F88-3B09D8032805}">
      <dsp:nvSpPr>
        <dsp:cNvPr id="0" name=""/>
        <dsp:cNvSpPr/>
      </dsp:nvSpPr>
      <dsp:spPr>
        <a:xfrm>
          <a:off x="5469066" y="2937715"/>
          <a:ext cx="2296175" cy="737040"/>
        </a:xfrm>
        <a:prstGeom prst="rect">
          <a:avLst/>
        </a:prstGeom>
        <a:solidFill>
          <a:schemeClr val="accent3">
            <a:hueOff val="2361675"/>
            <a:satOff val="-18422"/>
            <a:lumOff val="-471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Деятельность учащихся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5469066" y="2937715"/>
        <a:ext cx="1617025" cy="737040"/>
      </dsp:txXfrm>
    </dsp:sp>
    <dsp:sp modelId="{09C4D467-9F63-46DB-963A-876BC2CCD36E}">
      <dsp:nvSpPr>
        <dsp:cNvPr id="0" name=""/>
        <dsp:cNvSpPr/>
      </dsp:nvSpPr>
      <dsp:spPr>
        <a:xfrm>
          <a:off x="7151039" y="3054787"/>
          <a:ext cx="803661" cy="80366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2374561"/>
              <a:satOff val="-15412"/>
              <a:lumOff val="-45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590966-D4DB-4302-B18A-E2F188E225EB}">
      <dsp:nvSpPr>
        <dsp:cNvPr id="0" name=""/>
        <dsp:cNvSpPr/>
      </dsp:nvSpPr>
      <dsp:spPr>
        <a:xfrm>
          <a:off x="104882" y="3990406"/>
          <a:ext cx="2296175" cy="98922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Фронтальная работа</a:t>
          </a:r>
          <a:endParaRPr lang="ru-RU" sz="1600" kern="1200" dirty="0"/>
        </a:p>
      </dsp:txBody>
      <dsp:txXfrm>
        <a:off x="128061" y="4013585"/>
        <a:ext cx="2249817" cy="966048"/>
      </dsp:txXfrm>
    </dsp:sp>
    <dsp:sp modelId="{E2B1DBE2-6B4F-4D78-AE8B-9DED7D238DA0}">
      <dsp:nvSpPr>
        <dsp:cNvPr id="0" name=""/>
        <dsp:cNvSpPr/>
      </dsp:nvSpPr>
      <dsp:spPr>
        <a:xfrm>
          <a:off x="104882" y="4955749"/>
          <a:ext cx="2296175" cy="737040"/>
        </a:xfrm>
        <a:prstGeom prst="rect">
          <a:avLst/>
        </a:prstGeom>
        <a:solidFill>
          <a:schemeClr val="accent3">
            <a:hueOff val="3542512"/>
            <a:satOff val="-27632"/>
            <a:lumOff val="-706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104882" y="4955749"/>
        <a:ext cx="1617025" cy="737040"/>
      </dsp:txXfrm>
    </dsp:sp>
    <dsp:sp modelId="{35C1E6B9-9F05-4E87-BFA7-CE0C818AF763}">
      <dsp:nvSpPr>
        <dsp:cNvPr id="0" name=""/>
        <dsp:cNvSpPr/>
      </dsp:nvSpPr>
      <dsp:spPr>
        <a:xfrm>
          <a:off x="1786863" y="5100994"/>
          <a:ext cx="803661" cy="80366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3561841"/>
              <a:satOff val="-23119"/>
              <a:lumOff val="-684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6D0681-78A6-4AFD-A356-8EECDDDFE8B1}">
      <dsp:nvSpPr>
        <dsp:cNvPr id="0" name=""/>
        <dsp:cNvSpPr/>
      </dsp:nvSpPr>
      <dsp:spPr>
        <a:xfrm>
          <a:off x="2789627" y="3959056"/>
          <a:ext cx="2296175" cy="10815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0" tIns="209550" rIns="69850" bIns="69850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500" kern="1200" dirty="0"/>
        </a:p>
      </dsp:txBody>
      <dsp:txXfrm>
        <a:off x="2814968" y="3984397"/>
        <a:ext cx="2245493" cy="1056171"/>
      </dsp:txXfrm>
    </dsp:sp>
    <dsp:sp modelId="{7651DDAB-F3E5-42D2-8B6A-C66F222307C5}">
      <dsp:nvSpPr>
        <dsp:cNvPr id="0" name=""/>
        <dsp:cNvSpPr/>
      </dsp:nvSpPr>
      <dsp:spPr>
        <a:xfrm>
          <a:off x="2789627" y="4978820"/>
          <a:ext cx="2296175" cy="737040"/>
        </a:xfrm>
        <a:prstGeom prst="rect">
          <a:avLst/>
        </a:prstGeom>
        <a:solidFill>
          <a:schemeClr val="accent3">
            <a:hueOff val="4723350"/>
            <a:satOff val="-36843"/>
            <a:lumOff val="-942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Планируемые результаты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2789627" y="4978820"/>
        <a:ext cx="1617025" cy="737040"/>
      </dsp:txXfrm>
    </dsp:sp>
    <dsp:sp modelId="{94F14CC4-084D-4549-B2A3-74D5BD172866}">
      <dsp:nvSpPr>
        <dsp:cNvPr id="0" name=""/>
        <dsp:cNvSpPr/>
      </dsp:nvSpPr>
      <dsp:spPr>
        <a:xfrm>
          <a:off x="4471607" y="5095892"/>
          <a:ext cx="803661" cy="80366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4749121"/>
              <a:satOff val="-30825"/>
              <a:lumOff val="-91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AFE1A1-19E2-4C63-902A-34FE31339126}">
      <dsp:nvSpPr>
        <dsp:cNvPr id="0" name=""/>
        <dsp:cNvSpPr/>
      </dsp:nvSpPr>
      <dsp:spPr>
        <a:xfrm>
          <a:off x="5474371" y="3959056"/>
          <a:ext cx="2296175" cy="10815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Записать в тетрадь дату и тему урока</a:t>
          </a:r>
          <a:endParaRPr lang="ru-RU" sz="1600" kern="1200" dirty="0"/>
        </a:p>
      </dsp:txBody>
      <dsp:txXfrm>
        <a:off x="5499712" y="3984397"/>
        <a:ext cx="2245493" cy="1056171"/>
      </dsp:txXfrm>
    </dsp:sp>
    <dsp:sp modelId="{413135FA-E6D7-43D0-A375-003AAC431BF9}">
      <dsp:nvSpPr>
        <dsp:cNvPr id="0" name=""/>
        <dsp:cNvSpPr/>
      </dsp:nvSpPr>
      <dsp:spPr>
        <a:xfrm>
          <a:off x="5474371" y="4978820"/>
          <a:ext cx="2296175" cy="737040"/>
        </a:xfrm>
        <a:prstGeom prst="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Задания для учащихся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5474371" y="4978820"/>
        <a:ext cx="1617025" cy="737040"/>
      </dsp:txXfrm>
    </dsp:sp>
    <dsp:sp modelId="{EC269EC9-C383-4AD4-894A-59BC315BD7FF}">
      <dsp:nvSpPr>
        <dsp:cNvPr id="0" name=""/>
        <dsp:cNvSpPr/>
      </dsp:nvSpPr>
      <dsp:spPr>
        <a:xfrm>
          <a:off x="7156351" y="5095892"/>
          <a:ext cx="803661" cy="80366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5936402"/>
              <a:satOff val="-38531"/>
              <a:lumOff val="-114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E02D8-AD71-478C-9AEB-92B0A94922F3}">
      <dsp:nvSpPr>
        <dsp:cNvPr id="0" name=""/>
        <dsp:cNvSpPr/>
      </dsp:nvSpPr>
      <dsp:spPr>
        <a:xfrm>
          <a:off x="73810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Выяснение степени осознанного усвоения пройденного материала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Проверка правильности выполнения заданий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Контроль за выполнением</a:t>
          </a:r>
          <a:endParaRPr lang="ru-RU" sz="1600" kern="1200" dirty="0"/>
        </a:p>
      </dsp:txBody>
      <dsp:txXfrm>
        <a:off x="128038" y="151002"/>
        <a:ext cx="2205885" cy="2768215"/>
      </dsp:txXfrm>
    </dsp:sp>
    <dsp:sp modelId="{12A3FEA8-D7FE-4F97-8B24-FE13E2D774A3}">
      <dsp:nvSpPr>
        <dsp:cNvPr id="0" name=""/>
        <dsp:cNvSpPr/>
      </dsp:nvSpPr>
      <dsp:spPr>
        <a:xfrm>
          <a:off x="68464" y="2942898"/>
          <a:ext cx="2314341" cy="7428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Задачи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8464" y="2942898"/>
        <a:ext cx="1629818" cy="742871"/>
      </dsp:txXfrm>
    </dsp:sp>
    <dsp:sp modelId="{E296BF92-F975-4E86-8C58-28AF2922979D}">
      <dsp:nvSpPr>
        <dsp:cNvPr id="0" name=""/>
        <dsp:cNvSpPr/>
      </dsp:nvSpPr>
      <dsp:spPr>
        <a:xfrm>
          <a:off x="1763743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A5E12-A6E0-434E-A791-F9B3AAD12CC9}">
      <dsp:nvSpPr>
        <dsp:cNvPr id="0" name=""/>
        <dsp:cNvSpPr/>
      </dsp:nvSpPr>
      <dsp:spPr>
        <a:xfrm>
          <a:off x="2779794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Контроль за правильностью выполнения задания</a:t>
          </a:r>
          <a:endParaRPr lang="ru-RU" sz="1600" kern="1200" dirty="0"/>
        </a:p>
      </dsp:txBody>
      <dsp:txXfrm>
        <a:off x="2834022" y="151002"/>
        <a:ext cx="2205885" cy="2768215"/>
      </dsp:txXfrm>
    </dsp:sp>
    <dsp:sp modelId="{A6DA500D-7035-4AFB-A00A-947E8FF56834}">
      <dsp:nvSpPr>
        <dsp:cNvPr id="0" name=""/>
        <dsp:cNvSpPr/>
      </dsp:nvSpPr>
      <dsp:spPr>
        <a:xfrm>
          <a:off x="2774448" y="2960853"/>
          <a:ext cx="2314341" cy="742871"/>
        </a:xfrm>
        <a:prstGeom prst="rect">
          <a:avLst/>
        </a:prstGeom>
        <a:solidFill>
          <a:schemeClr val="accent3">
            <a:hueOff val="1180837"/>
            <a:satOff val="-9211"/>
            <a:lumOff val="-235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Деятельность учителя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2774448" y="2960853"/>
        <a:ext cx="1629818" cy="742871"/>
      </dsp:txXfrm>
    </dsp:sp>
    <dsp:sp modelId="{889C4A10-54E0-468A-A417-4D836C107F82}">
      <dsp:nvSpPr>
        <dsp:cNvPr id="0" name=""/>
        <dsp:cNvSpPr/>
      </dsp:nvSpPr>
      <dsp:spPr>
        <a:xfrm>
          <a:off x="4469727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1187280"/>
              <a:satOff val="-7706"/>
              <a:lumOff val="-22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65068E-6E86-4794-AD04-B6376CCAEEAC}">
      <dsp:nvSpPr>
        <dsp:cNvPr id="0" name=""/>
        <dsp:cNvSpPr/>
      </dsp:nvSpPr>
      <dsp:spPr>
        <a:xfrm>
          <a:off x="5485778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Комментирование выбранных БСП из комедии Д.И. Фонвизина «Недоросль» (1 действие)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Объяснение постановки знаков препинания</a:t>
          </a:r>
          <a:endParaRPr lang="ru-RU" sz="1600" kern="1200" dirty="0"/>
        </a:p>
      </dsp:txBody>
      <dsp:txXfrm>
        <a:off x="5540006" y="151002"/>
        <a:ext cx="2205885" cy="2768215"/>
      </dsp:txXfrm>
    </dsp:sp>
    <dsp:sp modelId="{9A525A93-2BA4-46D3-8F88-3B09D8032805}">
      <dsp:nvSpPr>
        <dsp:cNvPr id="0" name=""/>
        <dsp:cNvSpPr/>
      </dsp:nvSpPr>
      <dsp:spPr>
        <a:xfrm>
          <a:off x="5480432" y="2960853"/>
          <a:ext cx="2314341" cy="742871"/>
        </a:xfrm>
        <a:prstGeom prst="rect">
          <a:avLst/>
        </a:prstGeom>
        <a:solidFill>
          <a:schemeClr val="accent3">
            <a:hueOff val="2361675"/>
            <a:satOff val="-18422"/>
            <a:lumOff val="-471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0432" y="2960853"/>
        <a:ext cx="1629818" cy="742871"/>
      </dsp:txXfrm>
    </dsp:sp>
    <dsp:sp modelId="{09C4D467-9F63-46DB-963A-876BC2CCD36E}">
      <dsp:nvSpPr>
        <dsp:cNvPr id="0" name=""/>
        <dsp:cNvSpPr/>
      </dsp:nvSpPr>
      <dsp:spPr>
        <a:xfrm>
          <a:off x="7175711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2374561"/>
              <a:satOff val="-15412"/>
              <a:lumOff val="-45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590966-D4DB-4302-B18A-E2F188E225EB}">
      <dsp:nvSpPr>
        <dsp:cNvPr id="0" name=""/>
        <dsp:cNvSpPr/>
      </dsp:nvSpPr>
      <dsp:spPr>
        <a:xfrm>
          <a:off x="73810" y="3998619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Аудиторная коллективная работа под руководством учителя</a:t>
          </a:r>
          <a:endParaRPr lang="ru-RU" sz="1600" kern="1200" dirty="0"/>
        </a:p>
      </dsp:txBody>
      <dsp:txXfrm>
        <a:off x="97172" y="4021981"/>
        <a:ext cx="2267617" cy="973692"/>
      </dsp:txXfrm>
    </dsp:sp>
    <dsp:sp modelId="{E2B1DBE2-6B4F-4D78-AE8B-9DED7D238DA0}">
      <dsp:nvSpPr>
        <dsp:cNvPr id="0" name=""/>
        <dsp:cNvSpPr/>
      </dsp:nvSpPr>
      <dsp:spPr>
        <a:xfrm>
          <a:off x="73810" y="4971599"/>
          <a:ext cx="2314341" cy="742871"/>
        </a:xfrm>
        <a:prstGeom prst="rect">
          <a:avLst/>
        </a:prstGeom>
        <a:solidFill>
          <a:schemeClr val="accent3">
            <a:hueOff val="3542512"/>
            <a:satOff val="-27632"/>
            <a:lumOff val="-706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73810" y="4971599"/>
        <a:ext cx="1629818" cy="742871"/>
      </dsp:txXfrm>
    </dsp:sp>
    <dsp:sp modelId="{35C1E6B9-9F05-4E87-BFA7-CE0C818AF763}">
      <dsp:nvSpPr>
        <dsp:cNvPr id="0" name=""/>
        <dsp:cNvSpPr/>
      </dsp:nvSpPr>
      <dsp:spPr>
        <a:xfrm>
          <a:off x="1769097" y="5094636"/>
          <a:ext cx="810019" cy="81001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3561841"/>
              <a:satOff val="-23119"/>
              <a:lumOff val="-684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8F2879-3CFC-4A9F-9ECC-8111EDB38C73}">
      <dsp:nvSpPr>
        <dsp:cNvPr id="0" name=""/>
        <dsp:cNvSpPr/>
      </dsp:nvSpPr>
      <dsp:spPr>
        <a:xfrm>
          <a:off x="2779794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Систематизация знаний</a:t>
          </a:r>
          <a:endParaRPr lang="ru-RU" sz="1600" kern="1200" dirty="0"/>
        </a:p>
      </dsp:txBody>
      <dsp:txXfrm>
        <a:off x="2803156" y="4055807"/>
        <a:ext cx="2267617" cy="973692"/>
      </dsp:txXfrm>
    </dsp:sp>
    <dsp:sp modelId="{6B058A37-D170-4679-A688-F33E6EAA44D7}">
      <dsp:nvSpPr>
        <dsp:cNvPr id="0" name=""/>
        <dsp:cNvSpPr/>
      </dsp:nvSpPr>
      <dsp:spPr>
        <a:xfrm>
          <a:off x="2779794" y="5005451"/>
          <a:ext cx="2314341" cy="742871"/>
        </a:xfrm>
        <a:prstGeom prst="rect">
          <a:avLst/>
        </a:prstGeom>
        <a:solidFill>
          <a:schemeClr val="accent3">
            <a:hueOff val="4723350"/>
            <a:satOff val="-36843"/>
            <a:lumOff val="-942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779794" y="5005451"/>
        <a:ext cx="1629818" cy="742871"/>
      </dsp:txXfrm>
    </dsp:sp>
    <dsp:sp modelId="{6D5DFECA-E5A6-47E0-B103-41D4E8CC6BEE}">
      <dsp:nvSpPr>
        <dsp:cNvPr id="0" name=""/>
        <dsp:cNvSpPr/>
      </dsp:nvSpPr>
      <dsp:spPr>
        <a:xfrm>
          <a:off x="4475081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4749121"/>
              <a:satOff val="-30825"/>
              <a:lumOff val="-91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29CAAA-4BE4-4413-8326-7702E74CCCFA}">
      <dsp:nvSpPr>
        <dsp:cNvPr id="0" name=""/>
        <dsp:cNvSpPr/>
      </dsp:nvSpPr>
      <dsp:spPr>
        <a:xfrm>
          <a:off x="5485778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Скорректировать домашнюю работу</a:t>
          </a:r>
          <a:endParaRPr lang="ru-RU" sz="1600" kern="1200" dirty="0"/>
        </a:p>
      </dsp:txBody>
      <dsp:txXfrm>
        <a:off x="5509140" y="4055807"/>
        <a:ext cx="2267617" cy="973692"/>
      </dsp:txXfrm>
    </dsp:sp>
    <dsp:sp modelId="{DDB3C993-BD02-4FA8-A1A4-334B057D9B65}">
      <dsp:nvSpPr>
        <dsp:cNvPr id="0" name=""/>
        <dsp:cNvSpPr/>
      </dsp:nvSpPr>
      <dsp:spPr>
        <a:xfrm>
          <a:off x="5485778" y="5005451"/>
          <a:ext cx="2314341" cy="742871"/>
        </a:xfrm>
        <a:prstGeom prst="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Задания для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5778" y="5005451"/>
        <a:ext cx="1629818" cy="742871"/>
      </dsp:txXfrm>
    </dsp:sp>
    <dsp:sp modelId="{854A1E35-7E24-404F-AC7A-B2EF58F81A65}">
      <dsp:nvSpPr>
        <dsp:cNvPr id="0" name=""/>
        <dsp:cNvSpPr/>
      </dsp:nvSpPr>
      <dsp:spPr>
        <a:xfrm>
          <a:off x="7181065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5936402"/>
              <a:satOff val="-38531"/>
              <a:lumOff val="-114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E02D8-AD71-478C-9AEB-92B0A94922F3}">
      <dsp:nvSpPr>
        <dsp:cNvPr id="0" name=""/>
        <dsp:cNvSpPr/>
      </dsp:nvSpPr>
      <dsp:spPr>
        <a:xfrm>
          <a:off x="73810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Определить уровень знания учащихся по данной теме</a:t>
          </a:r>
          <a:endParaRPr lang="ru-RU" sz="1600" kern="1200" dirty="0"/>
        </a:p>
      </dsp:txBody>
      <dsp:txXfrm>
        <a:off x="128038" y="151002"/>
        <a:ext cx="2205885" cy="2768215"/>
      </dsp:txXfrm>
    </dsp:sp>
    <dsp:sp modelId="{12A3FEA8-D7FE-4F97-8B24-FE13E2D774A3}">
      <dsp:nvSpPr>
        <dsp:cNvPr id="0" name=""/>
        <dsp:cNvSpPr/>
      </dsp:nvSpPr>
      <dsp:spPr>
        <a:xfrm>
          <a:off x="68464" y="2942898"/>
          <a:ext cx="2314341" cy="7428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Задачи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8464" y="2942898"/>
        <a:ext cx="1629818" cy="742871"/>
      </dsp:txXfrm>
    </dsp:sp>
    <dsp:sp modelId="{E296BF92-F975-4E86-8C58-28AF2922979D}">
      <dsp:nvSpPr>
        <dsp:cNvPr id="0" name=""/>
        <dsp:cNvSpPr/>
      </dsp:nvSpPr>
      <dsp:spPr>
        <a:xfrm>
          <a:off x="1763743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A5E12-A6E0-434E-A791-F9B3AAD12CC9}">
      <dsp:nvSpPr>
        <dsp:cNvPr id="0" name=""/>
        <dsp:cNvSpPr/>
      </dsp:nvSpPr>
      <dsp:spPr>
        <a:xfrm>
          <a:off x="2779794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Опрос по материалу, изученному на прошлых уроках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2834022" y="151002"/>
        <a:ext cx="2205885" cy="2768215"/>
      </dsp:txXfrm>
    </dsp:sp>
    <dsp:sp modelId="{A6DA500D-7035-4AFB-A00A-947E8FF56834}">
      <dsp:nvSpPr>
        <dsp:cNvPr id="0" name=""/>
        <dsp:cNvSpPr/>
      </dsp:nvSpPr>
      <dsp:spPr>
        <a:xfrm>
          <a:off x="2774448" y="2960853"/>
          <a:ext cx="2314341" cy="742871"/>
        </a:xfrm>
        <a:prstGeom prst="rect">
          <a:avLst/>
        </a:prstGeom>
        <a:solidFill>
          <a:schemeClr val="accent3">
            <a:hueOff val="1180837"/>
            <a:satOff val="-9211"/>
            <a:lumOff val="-235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Деятельность учителя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2774448" y="2960853"/>
        <a:ext cx="1629818" cy="742871"/>
      </dsp:txXfrm>
    </dsp:sp>
    <dsp:sp modelId="{889C4A10-54E0-468A-A417-4D836C107F82}">
      <dsp:nvSpPr>
        <dsp:cNvPr id="0" name=""/>
        <dsp:cNvSpPr/>
      </dsp:nvSpPr>
      <dsp:spPr>
        <a:xfrm>
          <a:off x="4469727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1187280"/>
              <a:satOff val="-7706"/>
              <a:lumOff val="-22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65068E-6E86-4794-AD04-B6376CCAEEAC}">
      <dsp:nvSpPr>
        <dsp:cNvPr id="0" name=""/>
        <dsp:cNvSpPr/>
      </dsp:nvSpPr>
      <dsp:spPr>
        <a:xfrm>
          <a:off x="5485778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Отвечают на вопросы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Объясняют постановку знаков препинания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Читают справочный материал</a:t>
          </a:r>
          <a:endParaRPr lang="ru-RU" sz="1600" kern="1200" dirty="0"/>
        </a:p>
      </dsp:txBody>
      <dsp:txXfrm>
        <a:off x="5540006" y="151002"/>
        <a:ext cx="2205885" cy="2768215"/>
      </dsp:txXfrm>
    </dsp:sp>
    <dsp:sp modelId="{9A525A93-2BA4-46D3-8F88-3B09D8032805}">
      <dsp:nvSpPr>
        <dsp:cNvPr id="0" name=""/>
        <dsp:cNvSpPr/>
      </dsp:nvSpPr>
      <dsp:spPr>
        <a:xfrm>
          <a:off x="5480432" y="2960853"/>
          <a:ext cx="2314341" cy="742871"/>
        </a:xfrm>
        <a:prstGeom prst="rect">
          <a:avLst/>
        </a:prstGeom>
        <a:solidFill>
          <a:schemeClr val="accent3">
            <a:hueOff val="2361675"/>
            <a:satOff val="-18422"/>
            <a:lumOff val="-471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0432" y="2960853"/>
        <a:ext cx="1629818" cy="742871"/>
      </dsp:txXfrm>
    </dsp:sp>
    <dsp:sp modelId="{09C4D467-9F63-46DB-963A-876BC2CCD36E}">
      <dsp:nvSpPr>
        <dsp:cNvPr id="0" name=""/>
        <dsp:cNvSpPr/>
      </dsp:nvSpPr>
      <dsp:spPr>
        <a:xfrm>
          <a:off x="7175711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2374561"/>
              <a:satOff val="-15412"/>
              <a:lumOff val="-45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590966-D4DB-4302-B18A-E2F188E225EB}">
      <dsp:nvSpPr>
        <dsp:cNvPr id="0" name=""/>
        <dsp:cNvSpPr/>
      </dsp:nvSpPr>
      <dsp:spPr>
        <a:xfrm>
          <a:off x="73810" y="3998619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Фронтальный опрос</a:t>
          </a:r>
          <a:endParaRPr lang="ru-RU" sz="1600" kern="1200" dirty="0"/>
        </a:p>
      </dsp:txBody>
      <dsp:txXfrm>
        <a:off x="97172" y="4021981"/>
        <a:ext cx="2267617" cy="973692"/>
      </dsp:txXfrm>
    </dsp:sp>
    <dsp:sp modelId="{E2B1DBE2-6B4F-4D78-AE8B-9DED7D238DA0}">
      <dsp:nvSpPr>
        <dsp:cNvPr id="0" name=""/>
        <dsp:cNvSpPr/>
      </dsp:nvSpPr>
      <dsp:spPr>
        <a:xfrm>
          <a:off x="73810" y="4971599"/>
          <a:ext cx="2314341" cy="742871"/>
        </a:xfrm>
        <a:prstGeom prst="rect">
          <a:avLst/>
        </a:prstGeom>
        <a:solidFill>
          <a:schemeClr val="accent3">
            <a:hueOff val="3542512"/>
            <a:satOff val="-27632"/>
            <a:lumOff val="-706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73810" y="4971599"/>
        <a:ext cx="1629818" cy="742871"/>
      </dsp:txXfrm>
    </dsp:sp>
    <dsp:sp modelId="{35C1E6B9-9F05-4E87-BFA7-CE0C818AF763}">
      <dsp:nvSpPr>
        <dsp:cNvPr id="0" name=""/>
        <dsp:cNvSpPr/>
      </dsp:nvSpPr>
      <dsp:spPr>
        <a:xfrm>
          <a:off x="1769097" y="5094636"/>
          <a:ext cx="810019" cy="81001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3561841"/>
              <a:satOff val="-23119"/>
              <a:lumOff val="-684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8F2879-3CFC-4A9F-9ECC-8111EDB38C73}">
      <dsp:nvSpPr>
        <dsp:cNvPr id="0" name=""/>
        <dsp:cNvSpPr/>
      </dsp:nvSpPr>
      <dsp:spPr>
        <a:xfrm>
          <a:off x="2779794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Ответы на вопросы</a:t>
          </a:r>
          <a:endParaRPr lang="ru-RU" sz="1600" kern="1200" dirty="0"/>
        </a:p>
      </dsp:txBody>
      <dsp:txXfrm>
        <a:off x="2803156" y="4055807"/>
        <a:ext cx="2267617" cy="973692"/>
      </dsp:txXfrm>
    </dsp:sp>
    <dsp:sp modelId="{6B058A37-D170-4679-A688-F33E6EAA44D7}">
      <dsp:nvSpPr>
        <dsp:cNvPr id="0" name=""/>
        <dsp:cNvSpPr/>
      </dsp:nvSpPr>
      <dsp:spPr>
        <a:xfrm>
          <a:off x="2779794" y="5005451"/>
          <a:ext cx="2314341" cy="742871"/>
        </a:xfrm>
        <a:prstGeom prst="rect">
          <a:avLst/>
        </a:prstGeom>
        <a:solidFill>
          <a:schemeClr val="accent3">
            <a:hueOff val="4723350"/>
            <a:satOff val="-36843"/>
            <a:lumOff val="-942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779794" y="5005451"/>
        <a:ext cx="1629818" cy="742871"/>
      </dsp:txXfrm>
    </dsp:sp>
    <dsp:sp modelId="{6D5DFECA-E5A6-47E0-B103-41D4E8CC6BEE}">
      <dsp:nvSpPr>
        <dsp:cNvPr id="0" name=""/>
        <dsp:cNvSpPr/>
      </dsp:nvSpPr>
      <dsp:spPr>
        <a:xfrm>
          <a:off x="4475081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4749121"/>
              <a:satOff val="-30825"/>
              <a:lumOff val="-91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29CAAA-4BE4-4413-8326-7702E74CCCFA}">
      <dsp:nvSpPr>
        <dsp:cNvPr id="0" name=""/>
        <dsp:cNvSpPr/>
      </dsp:nvSpPr>
      <dsp:spPr>
        <a:xfrm>
          <a:off x="5485778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Запись алгоритма «Знаки препинания в БСП»</a:t>
          </a:r>
          <a:endParaRPr lang="ru-RU" sz="1600" kern="1200" dirty="0"/>
        </a:p>
      </dsp:txBody>
      <dsp:txXfrm>
        <a:off x="5509140" y="4055807"/>
        <a:ext cx="2267617" cy="973692"/>
      </dsp:txXfrm>
    </dsp:sp>
    <dsp:sp modelId="{DDB3C993-BD02-4FA8-A1A4-334B057D9B65}">
      <dsp:nvSpPr>
        <dsp:cNvPr id="0" name=""/>
        <dsp:cNvSpPr/>
      </dsp:nvSpPr>
      <dsp:spPr>
        <a:xfrm>
          <a:off x="5485778" y="5005451"/>
          <a:ext cx="2314341" cy="742871"/>
        </a:xfrm>
        <a:prstGeom prst="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Задания для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5778" y="5005451"/>
        <a:ext cx="1629818" cy="742871"/>
      </dsp:txXfrm>
    </dsp:sp>
    <dsp:sp modelId="{854A1E35-7E24-404F-AC7A-B2EF58F81A65}">
      <dsp:nvSpPr>
        <dsp:cNvPr id="0" name=""/>
        <dsp:cNvSpPr/>
      </dsp:nvSpPr>
      <dsp:spPr>
        <a:xfrm>
          <a:off x="7181065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5936402"/>
              <a:satOff val="-38531"/>
              <a:lumOff val="-114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E02D8-AD71-478C-9AEB-92B0A94922F3}">
      <dsp:nvSpPr>
        <dsp:cNvPr id="0" name=""/>
        <dsp:cNvSpPr/>
      </dsp:nvSpPr>
      <dsp:spPr>
        <a:xfrm>
          <a:off x="73810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Выявление типичных ошибок; обратить внимание на варианты заданий ГИА и ЕГЭ (часть В), обобщить наблюдения</a:t>
          </a:r>
          <a:endParaRPr lang="ru-RU" sz="1600" kern="1200" dirty="0"/>
        </a:p>
      </dsp:txBody>
      <dsp:txXfrm>
        <a:off x="128038" y="151002"/>
        <a:ext cx="2205885" cy="2768215"/>
      </dsp:txXfrm>
    </dsp:sp>
    <dsp:sp modelId="{12A3FEA8-D7FE-4F97-8B24-FE13E2D774A3}">
      <dsp:nvSpPr>
        <dsp:cNvPr id="0" name=""/>
        <dsp:cNvSpPr/>
      </dsp:nvSpPr>
      <dsp:spPr>
        <a:xfrm>
          <a:off x="68464" y="2942898"/>
          <a:ext cx="2314341" cy="7428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Задачи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8464" y="2942898"/>
        <a:ext cx="1629818" cy="742871"/>
      </dsp:txXfrm>
    </dsp:sp>
    <dsp:sp modelId="{E296BF92-F975-4E86-8C58-28AF2922979D}">
      <dsp:nvSpPr>
        <dsp:cNvPr id="0" name=""/>
        <dsp:cNvSpPr/>
      </dsp:nvSpPr>
      <dsp:spPr>
        <a:xfrm>
          <a:off x="1763743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A5E12-A6E0-434E-A791-F9B3AAD12CC9}">
      <dsp:nvSpPr>
        <dsp:cNvPr id="0" name=""/>
        <dsp:cNvSpPr/>
      </dsp:nvSpPr>
      <dsp:spPr>
        <a:xfrm>
          <a:off x="2779794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Открыть презентацию с диагностическим тестом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Предоставить ключ для самопроверки учащимся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Консультация при оформлении таблицы-памятки</a:t>
          </a:r>
          <a:endParaRPr lang="ru-RU" sz="1500" kern="1200" dirty="0"/>
        </a:p>
      </dsp:txBody>
      <dsp:txXfrm>
        <a:off x="2834022" y="151002"/>
        <a:ext cx="2205885" cy="2768215"/>
      </dsp:txXfrm>
    </dsp:sp>
    <dsp:sp modelId="{A6DA500D-7035-4AFB-A00A-947E8FF56834}">
      <dsp:nvSpPr>
        <dsp:cNvPr id="0" name=""/>
        <dsp:cNvSpPr/>
      </dsp:nvSpPr>
      <dsp:spPr>
        <a:xfrm>
          <a:off x="2774448" y="2960853"/>
          <a:ext cx="2314341" cy="742871"/>
        </a:xfrm>
        <a:prstGeom prst="rect">
          <a:avLst/>
        </a:prstGeom>
        <a:solidFill>
          <a:schemeClr val="accent3">
            <a:hueOff val="1180837"/>
            <a:satOff val="-9211"/>
            <a:lumOff val="-235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Деятельность учителя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2774448" y="2960853"/>
        <a:ext cx="1629818" cy="742871"/>
      </dsp:txXfrm>
    </dsp:sp>
    <dsp:sp modelId="{889C4A10-54E0-468A-A417-4D836C107F82}">
      <dsp:nvSpPr>
        <dsp:cNvPr id="0" name=""/>
        <dsp:cNvSpPr/>
      </dsp:nvSpPr>
      <dsp:spPr>
        <a:xfrm>
          <a:off x="4469727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1187280"/>
              <a:satOff val="-7706"/>
              <a:lumOff val="-22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65068E-6E86-4794-AD04-B6376CCAEEAC}">
      <dsp:nvSpPr>
        <dsp:cNvPr id="0" name=""/>
        <dsp:cNvSpPr/>
      </dsp:nvSpPr>
      <dsp:spPr>
        <a:xfrm>
          <a:off x="5485778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Ответить на вопросы диагностического теста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Провести самоконтроль по ключу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Самостоятельно оформить таблицу-памятку( по вариантам)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Проверить таблицу-памятку по образцу</a:t>
          </a:r>
          <a:endParaRPr lang="ru-RU" sz="1600" kern="1200" dirty="0"/>
        </a:p>
      </dsp:txBody>
      <dsp:txXfrm>
        <a:off x="5540006" y="151002"/>
        <a:ext cx="2205885" cy="2768215"/>
      </dsp:txXfrm>
    </dsp:sp>
    <dsp:sp modelId="{9A525A93-2BA4-46D3-8F88-3B09D8032805}">
      <dsp:nvSpPr>
        <dsp:cNvPr id="0" name=""/>
        <dsp:cNvSpPr/>
      </dsp:nvSpPr>
      <dsp:spPr>
        <a:xfrm>
          <a:off x="5480432" y="2960853"/>
          <a:ext cx="2314341" cy="742871"/>
        </a:xfrm>
        <a:prstGeom prst="rect">
          <a:avLst/>
        </a:prstGeom>
        <a:solidFill>
          <a:schemeClr val="accent3">
            <a:hueOff val="2361675"/>
            <a:satOff val="-18422"/>
            <a:lumOff val="-471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0432" y="2960853"/>
        <a:ext cx="1629818" cy="742871"/>
      </dsp:txXfrm>
    </dsp:sp>
    <dsp:sp modelId="{09C4D467-9F63-46DB-963A-876BC2CCD36E}">
      <dsp:nvSpPr>
        <dsp:cNvPr id="0" name=""/>
        <dsp:cNvSpPr/>
      </dsp:nvSpPr>
      <dsp:spPr>
        <a:xfrm>
          <a:off x="7175711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2374561"/>
              <a:satOff val="-15412"/>
              <a:lumOff val="-45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590966-D4DB-4302-B18A-E2F188E225EB}">
      <dsp:nvSpPr>
        <dsp:cNvPr id="0" name=""/>
        <dsp:cNvSpPr/>
      </dsp:nvSpPr>
      <dsp:spPr>
        <a:xfrm>
          <a:off x="73810" y="3998619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Самоконтроль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Работа в парах</a:t>
          </a:r>
          <a:endParaRPr lang="ru-RU" sz="1600" kern="1200" dirty="0"/>
        </a:p>
      </dsp:txBody>
      <dsp:txXfrm>
        <a:off x="97172" y="4021981"/>
        <a:ext cx="2267617" cy="973692"/>
      </dsp:txXfrm>
    </dsp:sp>
    <dsp:sp modelId="{E2B1DBE2-6B4F-4D78-AE8B-9DED7D238DA0}">
      <dsp:nvSpPr>
        <dsp:cNvPr id="0" name=""/>
        <dsp:cNvSpPr/>
      </dsp:nvSpPr>
      <dsp:spPr>
        <a:xfrm>
          <a:off x="73810" y="4971599"/>
          <a:ext cx="2314341" cy="742871"/>
        </a:xfrm>
        <a:prstGeom prst="rect">
          <a:avLst/>
        </a:prstGeom>
        <a:solidFill>
          <a:schemeClr val="accent3">
            <a:hueOff val="3542512"/>
            <a:satOff val="-27632"/>
            <a:lumOff val="-706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73810" y="4971599"/>
        <a:ext cx="1629818" cy="742871"/>
      </dsp:txXfrm>
    </dsp:sp>
    <dsp:sp modelId="{35C1E6B9-9F05-4E87-BFA7-CE0C818AF763}">
      <dsp:nvSpPr>
        <dsp:cNvPr id="0" name=""/>
        <dsp:cNvSpPr/>
      </dsp:nvSpPr>
      <dsp:spPr>
        <a:xfrm>
          <a:off x="1769097" y="5094636"/>
          <a:ext cx="810019" cy="81001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3561841"/>
              <a:satOff val="-23119"/>
              <a:lumOff val="-684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8F2879-3CFC-4A9F-9ECC-8111EDB38C73}">
      <dsp:nvSpPr>
        <dsp:cNvPr id="0" name=""/>
        <dsp:cNvSpPr/>
      </dsp:nvSpPr>
      <dsp:spPr>
        <a:xfrm>
          <a:off x="2779794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Составление таблицы-памятки</a:t>
          </a:r>
          <a:endParaRPr lang="ru-RU" sz="1600" kern="1200" dirty="0"/>
        </a:p>
      </dsp:txBody>
      <dsp:txXfrm>
        <a:off x="2803156" y="4055807"/>
        <a:ext cx="2267617" cy="973692"/>
      </dsp:txXfrm>
    </dsp:sp>
    <dsp:sp modelId="{6B058A37-D170-4679-A688-F33E6EAA44D7}">
      <dsp:nvSpPr>
        <dsp:cNvPr id="0" name=""/>
        <dsp:cNvSpPr/>
      </dsp:nvSpPr>
      <dsp:spPr>
        <a:xfrm>
          <a:off x="2779794" y="5005451"/>
          <a:ext cx="2314341" cy="742871"/>
        </a:xfrm>
        <a:prstGeom prst="rect">
          <a:avLst/>
        </a:prstGeom>
        <a:solidFill>
          <a:schemeClr val="accent3">
            <a:hueOff val="4723350"/>
            <a:satOff val="-36843"/>
            <a:lumOff val="-942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779794" y="5005451"/>
        <a:ext cx="1629818" cy="742871"/>
      </dsp:txXfrm>
    </dsp:sp>
    <dsp:sp modelId="{6D5DFECA-E5A6-47E0-B103-41D4E8CC6BEE}">
      <dsp:nvSpPr>
        <dsp:cNvPr id="0" name=""/>
        <dsp:cNvSpPr/>
      </dsp:nvSpPr>
      <dsp:spPr>
        <a:xfrm>
          <a:off x="4475081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4749121"/>
              <a:satOff val="-30825"/>
              <a:lumOff val="-91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29CAAA-4BE4-4413-8326-7702E74CCCFA}">
      <dsp:nvSpPr>
        <dsp:cNvPr id="0" name=""/>
        <dsp:cNvSpPr/>
      </dsp:nvSpPr>
      <dsp:spPr>
        <a:xfrm>
          <a:off x="5485778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Работа с диагностическим тестом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Составление в тетрадях таблицы-памятки</a:t>
          </a:r>
          <a:endParaRPr lang="ru-RU" sz="1500" kern="1200" dirty="0"/>
        </a:p>
      </dsp:txBody>
      <dsp:txXfrm>
        <a:off x="5509140" y="4055807"/>
        <a:ext cx="2267617" cy="973692"/>
      </dsp:txXfrm>
    </dsp:sp>
    <dsp:sp modelId="{DDB3C993-BD02-4FA8-A1A4-334B057D9B65}">
      <dsp:nvSpPr>
        <dsp:cNvPr id="0" name=""/>
        <dsp:cNvSpPr/>
      </dsp:nvSpPr>
      <dsp:spPr>
        <a:xfrm>
          <a:off x="5485778" y="5005451"/>
          <a:ext cx="2314341" cy="742871"/>
        </a:xfrm>
        <a:prstGeom prst="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Задания для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5778" y="5005451"/>
        <a:ext cx="1629818" cy="742871"/>
      </dsp:txXfrm>
    </dsp:sp>
    <dsp:sp modelId="{854A1E35-7E24-404F-AC7A-B2EF58F81A65}">
      <dsp:nvSpPr>
        <dsp:cNvPr id="0" name=""/>
        <dsp:cNvSpPr/>
      </dsp:nvSpPr>
      <dsp:spPr>
        <a:xfrm>
          <a:off x="7181065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5936402"/>
              <a:satOff val="-38531"/>
              <a:lumOff val="-114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E02D8-AD71-478C-9AEB-92B0A94922F3}">
      <dsp:nvSpPr>
        <dsp:cNvPr id="0" name=""/>
        <dsp:cNvSpPr/>
      </dsp:nvSpPr>
      <dsp:spPr>
        <a:xfrm>
          <a:off x="73810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Проверить, удалось ли достичь поставленной в начале урока цели</a:t>
          </a:r>
          <a:endParaRPr lang="ru-RU" sz="1600" kern="1200" dirty="0"/>
        </a:p>
      </dsp:txBody>
      <dsp:txXfrm>
        <a:off x="128038" y="151002"/>
        <a:ext cx="2205885" cy="2768215"/>
      </dsp:txXfrm>
    </dsp:sp>
    <dsp:sp modelId="{12A3FEA8-D7FE-4F97-8B24-FE13E2D774A3}">
      <dsp:nvSpPr>
        <dsp:cNvPr id="0" name=""/>
        <dsp:cNvSpPr/>
      </dsp:nvSpPr>
      <dsp:spPr>
        <a:xfrm>
          <a:off x="68464" y="2942898"/>
          <a:ext cx="2314341" cy="7428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Задачи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8464" y="2942898"/>
        <a:ext cx="1629818" cy="742871"/>
      </dsp:txXfrm>
    </dsp:sp>
    <dsp:sp modelId="{E296BF92-F975-4E86-8C58-28AF2922979D}">
      <dsp:nvSpPr>
        <dsp:cNvPr id="0" name=""/>
        <dsp:cNvSpPr/>
      </dsp:nvSpPr>
      <dsp:spPr>
        <a:xfrm>
          <a:off x="1763743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A5E12-A6E0-434E-A791-F9B3AAD12CC9}">
      <dsp:nvSpPr>
        <dsp:cNvPr id="0" name=""/>
        <dsp:cNvSpPr/>
      </dsp:nvSpPr>
      <dsp:spPr>
        <a:xfrm>
          <a:off x="2779794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Формулировка вопросов</a:t>
          </a:r>
          <a:endParaRPr lang="ru-RU" sz="1600" kern="1200" dirty="0"/>
        </a:p>
      </dsp:txBody>
      <dsp:txXfrm>
        <a:off x="2834022" y="151002"/>
        <a:ext cx="2205885" cy="2768215"/>
      </dsp:txXfrm>
    </dsp:sp>
    <dsp:sp modelId="{A6DA500D-7035-4AFB-A00A-947E8FF56834}">
      <dsp:nvSpPr>
        <dsp:cNvPr id="0" name=""/>
        <dsp:cNvSpPr/>
      </dsp:nvSpPr>
      <dsp:spPr>
        <a:xfrm>
          <a:off x="2774448" y="2960853"/>
          <a:ext cx="2314341" cy="742871"/>
        </a:xfrm>
        <a:prstGeom prst="rect">
          <a:avLst/>
        </a:prstGeom>
        <a:solidFill>
          <a:schemeClr val="accent3">
            <a:hueOff val="1180837"/>
            <a:satOff val="-9211"/>
            <a:lumOff val="-235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Деятельность учителя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2774448" y="2960853"/>
        <a:ext cx="1629818" cy="742871"/>
      </dsp:txXfrm>
    </dsp:sp>
    <dsp:sp modelId="{889C4A10-54E0-468A-A417-4D836C107F82}">
      <dsp:nvSpPr>
        <dsp:cNvPr id="0" name=""/>
        <dsp:cNvSpPr/>
      </dsp:nvSpPr>
      <dsp:spPr>
        <a:xfrm>
          <a:off x="4469727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1187280"/>
              <a:satOff val="-7706"/>
              <a:lumOff val="-22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65068E-6E86-4794-AD04-B6376CCAEEAC}">
      <dsp:nvSpPr>
        <dsp:cNvPr id="0" name=""/>
        <dsp:cNvSpPr/>
      </dsp:nvSpPr>
      <dsp:spPr>
        <a:xfrm>
          <a:off x="5485778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Отвечают на вопросы,  приводят примеры</a:t>
          </a:r>
          <a:endParaRPr lang="ru-RU" sz="1600" kern="1200" dirty="0"/>
        </a:p>
      </dsp:txBody>
      <dsp:txXfrm>
        <a:off x="5540006" y="151002"/>
        <a:ext cx="2205885" cy="2768215"/>
      </dsp:txXfrm>
    </dsp:sp>
    <dsp:sp modelId="{9A525A93-2BA4-46D3-8F88-3B09D8032805}">
      <dsp:nvSpPr>
        <dsp:cNvPr id="0" name=""/>
        <dsp:cNvSpPr/>
      </dsp:nvSpPr>
      <dsp:spPr>
        <a:xfrm>
          <a:off x="5480432" y="2960853"/>
          <a:ext cx="2314341" cy="742871"/>
        </a:xfrm>
        <a:prstGeom prst="rect">
          <a:avLst/>
        </a:prstGeom>
        <a:solidFill>
          <a:schemeClr val="accent3">
            <a:hueOff val="2361675"/>
            <a:satOff val="-18422"/>
            <a:lumOff val="-471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0432" y="2960853"/>
        <a:ext cx="1629818" cy="742871"/>
      </dsp:txXfrm>
    </dsp:sp>
    <dsp:sp modelId="{09C4D467-9F63-46DB-963A-876BC2CCD36E}">
      <dsp:nvSpPr>
        <dsp:cNvPr id="0" name=""/>
        <dsp:cNvSpPr/>
      </dsp:nvSpPr>
      <dsp:spPr>
        <a:xfrm>
          <a:off x="7175711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2374561"/>
              <a:satOff val="-15412"/>
              <a:lumOff val="-45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590966-D4DB-4302-B18A-E2F188E225EB}">
      <dsp:nvSpPr>
        <dsp:cNvPr id="0" name=""/>
        <dsp:cNvSpPr/>
      </dsp:nvSpPr>
      <dsp:spPr>
        <a:xfrm>
          <a:off x="73810" y="3998619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Фронтальный опрос</a:t>
          </a:r>
          <a:endParaRPr lang="ru-RU" sz="1600" kern="1200" dirty="0"/>
        </a:p>
      </dsp:txBody>
      <dsp:txXfrm>
        <a:off x="97172" y="4021981"/>
        <a:ext cx="2267617" cy="973692"/>
      </dsp:txXfrm>
    </dsp:sp>
    <dsp:sp modelId="{E2B1DBE2-6B4F-4D78-AE8B-9DED7D238DA0}">
      <dsp:nvSpPr>
        <dsp:cNvPr id="0" name=""/>
        <dsp:cNvSpPr/>
      </dsp:nvSpPr>
      <dsp:spPr>
        <a:xfrm>
          <a:off x="73810" y="4971599"/>
          <a:ext cx="2314341" cy="742871"/>
        </a:xfrm>
        <a:prstGeom prst="rect">
          <a:avLst/>
        </a:prstGeom>
        <a:solidFill>
          <a:schemeClr val="accent3">
            <a:hueOff val="3542512"/>
            <a:satOff val="-27632"/>
            <a:lumOff val="-706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73810" y="4971599"/>
        <a:ext cx="1629818" cy="742871"/>
      </dsp:txXfrm>
    </dsp:sp>
    <dsp:sp modelId="{35C1E6B9-9F05-4E87-BFA7-CE0C818AF763}">
      <dsp:nvSpPr>
        <dsp:cNvPr id="0" name=""/>
        <dsp:cNvSpPr/>
      </dsp:nvSpPr>
      <dsp:spPr>
        <a:xfrm>
          <a:off x="1769097" y="5094636"/>
          <a:ext cx="810019" cy="81001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3561841"/>
              <a:satOff val="-23119"/>
              <a:lumOff val="-684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8F2879-3CFC-4A9F-9ECC-8111EDB38C73}">
      <dsp:nvSpPr>
        <dsp:cNvPr id="0" name=""/>
        <dsp:cNvSpPr/>
      </dsp:nvSpPr>
      <dsp:spPr>
        <a:xfrm>
          <a:off x="2779794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Актуализация знаний</a:t>
          </a:r>
          <a:endParaRPr lang="ru-RU" sz="1600" kern="1200" dirty="0"/>
        </a:p>
      </dsp:txBody>
      <dsp:txXfrm>
        <a:off x="2803156" y="4055807"/>
        <a:ext cx="2267617" cy="973692"/>
      </dsp:txXfrm>
    </dsp:sp>
    <dsp:sp modelId="{6B058A37-D170-4679-A688-F33E6EAA44D7}">
      <dsp:nvSpPr>
        <dsp:cNvPr id="0" name=""/>
        <dsp:cNvSpPr/>
      </dsp:nvSpPr>
      <dsp:spPr>
        <a:xfrm>
          <a:off x="2779794" y="5005451"/>
          <a:ext cx="2314341" cy="742871"/>
        </a:xfrm>
        <a:prstGeom prst="rect">
          <a:avLst/>
        </a:prstGeom>
        <a:solidFill>
          <a:schemeClr val="accent3">
            <a:hueOff val="4723350"/>
            <a:satOff val="-36843"/>
            <a:lumOff val="-942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779794" y="5005451"/>
        <a:ext cx="1629818" cy="742871"/>
      </dsp:txXfrm>
    </dsp:sp>
    <dsp:sp modelId="{6D5DFECA-E5A6-47E0-B103-41D4E8CC6BEE}">
      <dsp:nvSpPr>
        <dsp:cNvPr id="0" name=""/>
        <dsp:cNvSpPr/>
      </dsp:nvSpPr>
      <dsp:spPr>
        <a:xfrm>
          <a:off x="4475081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4749121"/>
              <a:satOff val="-30825"/>
              <a:lumOff val="-91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29CAAA-4BE4-4413-8326-7702E74CCCFA}">
      <dsp:nvSpPr>
        <dsp:cNvPr id="0" name=""/>
        <dsp:cNvSpPr/>
      </dsp:nvSpPr>
      <dsp:spPr>
        <a:xfrm>
          <a:off x="5485778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Ответы, вызывающие затруднения, записать</a:t>
          </a:r>
          <a:endParaRPr lang="ru-RU" sz="1600" kern="1200" dirty="0"/>
        </a:p>
      </dsp:txBody>
      <dsp:txXfrm>
        <a:off x="5509140" y="4055807"/>
        <a:ext cx="2267617" cy="973692"/>
      </dsp:txXfrm>
    </dsp:sp>
    <dsp:sp modelId="{DDB3C993-BD02-4FA8-A1A4-334B057D9B65}">
      <dsp:nvSpPr>
        <dsp:cNvPr id="0" name=""/>
        <dsp:cNvSpPr/>
      </dsp:nvSpPr>
      <dsp:spPr>
        <a:xfrm>
          <a:off x="5485778" y="5005451"/>
          <a:ext cx="2314341" cy="742871"/>
        </a:xfrm>
        <a:prstGeom prst="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Задания для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5778" y="5005451"/>
        <a:ext cx="1629818" cy="742871"/>
      </dsp:txXfrm>
    </dsp:sp>
    <dsp:sp modelId="{854A1E35-7E24-404F-AC7A-B2EF58F81A65}">
      <dsp:nvSpPr>
        <dsp:cNvPr id="0" name=""/>
        <dsp:cNvSpPr/>
      </dsp:nvSpPr>
      <dsp:spPr>
        <a:xfrm>
          <a:off x="7181065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5936402"/>
              <a:satOff val="-38531"/>
              <a:lumOff val="-114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E02D8-AD71-478C-9AEB-92B0A94922F3}">
      <dsp:nvSpPr>
        <dsp:cNvPr id="0" name=""/>
        <dsp:cNvSpPr/>
      </dsp:nvSpPr>
      <dsp:spPr>
        <a:xfrm>
          <a:off x="73810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Уметь применять знания на практике, отработка навыков постановки знаком препинания в БСП</a:t>
          </a:r>
          <a:endParaRPr lang="ru-RU" sz="1600" kern="1200" dirty="0"/>
        </a:p>
      </dsp:txBody>
      <dsp:txXfrm>
        <a:off x="128038" y="151002"/>
        <a:ext cx="2205885" cy="2768215"/>
      </dsp:txXfrm>
    </dsp:sp>
    <dsp:sp modelId="{12A3FEA8-D7FE-4F97-8B24-FE13E2D774A3}">
      <dsp:nvSpPr>
        <dsp:cNvPr id="0" name=""/>
        <dsp:cNvSpPr/>
      </dsp:nvSpPr>
      <dsp:spPr>
        <a:xfrm>
          <a:off x="68464" y="2942898"/>
          <a:ext cx="2314341" cy="7428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Задачи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8464" y="2942898"/>
        <a:ext cx="1629818" cy="742871"/>
      </dsp:txXfrm>
    </dsp:sp>
    <dsp:sp modelId="{E296BF92-F975-4E86-8C58-28AF2922979D}">
      <dsp:nvSpPr>
        <dsp:cNvPr id="0" name=""/>
        <dsp:cNvSpPr/>
      </dsp:nvSpPr>
      <dsp:spPr>
        <a:xfrm>
          <a:off x="1763743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A5E12-A6E0-434E-A791-F9B3AAD12CC9}">
      <dsp:nvSpPr>
        <dsp:cNvPr id="0" name=""/>
        <dsp:cNvSpPr/>
      </dsp:nvSpPr>
      <dsp:spPr>
        <a:xfrm>
          <a:off x="2779794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Комментарий при выполнении заданий</a:t>
          </a:r>
          <a:endParaRPr lang="ru-RU" sz="1600" kern="1200" dirty="0"/>
        </a:p>
      </dsp:txBody>
      <dsp:txXfrm>
        <a:off x="2834022" y="151002"/>
        <a:ext cx="2205885" cy="2768215"/>
      </dsp:txXfrm>
    </dsp:sp>
    <dsp:sp modelId="{A6DA500D-7035-4AFB-A00A-947E8FF56834}">
      <dsp:nvSpPr>
        <dsp:cNvPr id="0" name=""/>
        <dsp:cNvSpPr/>
      </dsp:nvSpPr>
      <dsp:spPr>
        <a:xfrm>
          <a:off x="2774448" y="2960853"/>
          <a:ext cx="2314341" cy="742871"/>
        </a:xfrm>
        <a:prstGeom prst="rect">
          <a:avLst/>
        </a:prstGeom>
        <a:solidFill>
          <a:schemeClr val="accent3">
            <a:hueOff val="1180837"/>
            <a:satOff val="-9211"/>
            <a:lumOff val="-235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Деятельность учителя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2774448" y="2960853"/>
        <a:ext cx="1629818" cy="742871"/>
      </dsp:txXfrm>
    </dsp:sp>
    <dsp:sp modelId="{889C4A10-54E0-468A-A417-4D836C107F82}">
      <dsp:nvSpPr>
        <dsp:cNvPr id="0" name=""/>
        <dsp:cNvSpPr/>
      </dsp:nvSpPr>
      <dsp:spPr>
        <a:xfrm>
          <a:off x="4469727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1187280"/>
              <a:satOff val="-7706"/>
              <a:lumOff val="-22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65068E-6E86-4794-AD04-B6376CCAEEAC}">
      <dsp:nvSpPr>
        <dsp:cNvPr id="0" name=""/>
        <dsp:cNvSpPr/>
      </dsp:nvSpPr>
      <dsp:spPr>
        <a:xfrm>
          <a:off x="5485778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Выполнение  заданий разнопланового уровня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Взаимопроверка</a:t>
          </a:r>
          <a:endParaRPr lang="ru-RU" sz="1600" kern="1200" dirty="0"/>
        </a:p>
      </dsp:txBody>
      <dsp:txXfrm>
        <a:off x="5540006" y="151002"/>
        <a:ext cx="2205885" cy="2768215"/>
      </dsp:txXfrm>
    </dsp:sp>
    <dsp:sp modelId="{9A525A93-2BA4-46D3-8F88-3B09D8032805}">
      <dsp:nvSpPr>
        <dsp:cNvPr id="0" name=""/>
        <dsp:cNvSpPr/>
      </dsp:nvSpPr>
      <dsp:spPr>
        <a:xfrm>
          <a:off x="5480432" y="2960853"/>
          <a:ext cx="2314341" cy="742871"/>
        </a:xfrm>
        <a:prstGeom prst="rect">
          <a:avLst/>
        </a:prstGeom>
        <a:solidFill>
          <a:schemeClr val="accent3">
            <a:hueOff val="2361675"/>
            <a:satOff val="-18422"/>
            <a:lumOff val="-471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0432" y="2960853"/>
        <a:ext cx="1629818" cy="742871"/>
      </dsp:txXfrm>
    </dsp:sp>
    <dsp:sp modelId="{09C4D467-9F63-46DB-963A-876BC2CCD36E}">
      <dsp:nvSpPr>
        <dsp:cNvPr id="0" name=""/>
        <dsp:cNvSpPr/>
      </dsp:nvSpPr>
      <dsp:spPr>
        <a:xfrm>
          <a:off x="7175711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2374561"/>
              <a:satOff val="-15412"/>
              <a:lumOff val="-45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590966-D4DB-4302-B18A-E2F188E225EB}">
      <dsp:nvSpPr>
        <dsp:cNvPr id="0" name=""/>
        <dsp:cNvSpPr/>
      </dsp:nvSpPr>
      <dsp:spPr>
        <a:xfrm>
          <a:off x="73810" y="3998619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Работа в парах</a:t>
          </a:r>
          <a:endParaRPr lang="ru-RU" sz="1600" kern="1200" dirty="0"/>
        </a:p>
      </dsp:txBody>
      <dsp:txXfrm>
        <a:off x="97172" y="4021981"/>
        <a:ext cx="2267617" cy="973692"/>
      </dsp:txXfrm>
    </dsp:sp>
    <dsp:sp modelId="{E2B1DBE2-6B4F-4D78-AE8B-9DED7D238DA0}">
      <dsp:nvSpPr>
        <dsp:cNvPr id="0" name=""/>
        <dsp:cNvSpPr/>
      </dsp:nvSpPr>
      <dsp:spPr>
        <a:xfrm>
          <a:off x="73810" y="4971599"/>
          <a:ext cx="2314341" cy="742871"/>
        </a:xfrm>
        <a:prstGeom prst="rect">
          <a:avLst/>
        </a:prstGeom>
        <a:solidFill>
          <a:schemeClr val="accent3">
            <a:hueOff val="3542512"/>
            <a:satOff val="-27632"/>
            <a:lumOff val="-706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73810" y="4971599"/>
        <a:ext cx="1629818" cy="742871"/>
      </dsp:txXfrm>
    </dsp:sp>
    <dsp:sp modelId="{35C1E6B9-9F05-4E87-BFA7-CE0C818AF763}">
      <dsp:nvSpPr>
        <dsp:cNvPr id="0" name=""/>
        <dsp:cNvSpPr/>
      </dsp:nvSpPr>
      <dsp:spPr>
        <a:xfrm>
          <a:off x="1769097" y="5094636"/>
          <a:ext cx="810019" cy="81001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3561841"/>
              <a:satOff val="-23119"/>
              <a:lumOff val="-684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8F2879-3CFC-4A9F-9ECC-8111EDB38C73}">
      <dsp:nvSpPr>
        <dsp:cNvPr id="0" name=""/>
        <dsp:cNvSpPr/>
      </dsp:nvSpPr>
      <dsp:spPr>
        <a:xfrm>
          <a:off x="2779794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Отследить усвоение пройденного материала</a:t>
          </a:r>
          <a:endParaRPr lang="ru-RU" sz="1600" kern="1200" dirty="0"/>
        </a:p>
      </dsp:txBody>
      <dsp:txXfrm>
        <a:off x="2803156" y="4055807"/>
        <a:ext cx="2267617" cy="973692"/>
      </dsp:txXfrm>
    </dsp:sp>
    <dsp:sp modelId="{6B058A37-D170-4679-A688-F33E6EAA44D7}">
      <dsp:nvSpPr>
        <dsp:cNvPr id="0" name=""/>
        <dsp:cNvSpPr/>
      </dsp:nvSpPr>
      <dsp:spPr>
        <a:xfrm>
          <a:off x="2779794" y="5005451"/>
          <a:ext cx="2314341" cy="742871"/>
        </a:xfrm>
        <a:prstGeom prst="rect">
          <a:avLst/>
        </a:prstGeom>
        <a:solidFill>
          <a:schemeClr val="accent3">
            <a:hueOff val="4723350"/>
            <a:satOff val="-36843"/>
            <a:lumOff val="-942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779794" y="5005451"/>
        <a:ext cx="1629818" cy="742871"/>
      </dsp:txXfrm>
    </dsp:sp>
    <dsp:sp modelId="{6D5DFECA-E5A6-47E0-B103-41D4E8CC6BEE}">
      <dsp:nvSpPr>
        <dsp:cNvPr id="0" name=""/>
        <dsp:cNvSpPr/>
      </dsp:nvSpPr>
      <dsp:spPr>
        <a:xfrm>
          <a:off x="4475081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4749121"/>
              <a:satOff val="-30825"/>
              <a:lumOff val="-91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29CAAA-4BE4-4413-8326-7702E74CCCFA}">
      <dsp:nvSpPr>
        <dsp:cNvPr id="0" name=""/>
        <dsp:cNvSpPr/>
      </dsp:nvSpPr>
      <dsp:spPr>
        <a:xfrm>
          <a:off x="5485778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Выполнить задания в тетради</a:t>
          </a:r>
          <a:endParaRPr lang="ru-RU" sz="1600" kern="1200" dirty="0"/>
        </a:p>
      </dsp:txBody>
      <dsp:txXfrm>
        <a:off x="5509140" y="4055807"/>
        <a:ext cx="2267617" cy="973692"/>
      </dsp:txXfrm>
    </dsp:sp>
    <dsp:sp modelId="{DDB3C993-BD02-4FA8-A1A4-334B057D9B65}">
      <dsp:nvSpPr>
        <dsp:cNvPr id="0" name=""/>
        <dsp:cNvSpPr/>
      </dsp:nvSpPr>
      <dsp:spPr>
        <a:xfrm>
          <a:off x="5485778" y="5005451"/>
          <a:ext cx="2314341" cy="742871"/>
        </a:xfrm>
        <a:prstGeom prst="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Задания для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5778" y="5005451"/>
        <a:ext cx="1629818" cy="742871"/>
      </dsp:txXfrm>
    </dsp:sp>
    <dsp:sp modelId="{854A1E35-7E24-404F-AC7A-B2EF58F81A65}">
      <dsp:nvSpPr>
        <dsp:cNvPr id="0" name=""/>
        <dsp:cNvSpPr/>
      </dsp:nvSpPr>
      <dsp:spPr>
        <a:xfrm>
          <a:off x="7181065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5936402"/>
              <a:satOff val="-38531"/>
              <a:lumOff val="-114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E02D8-AD71-478C-9AEB-92B0A94922F3}">
      <dsp:nvSpPr>
        <dsp:cNvPr id="0" name=""/>
        <dsp:cNvSpPr/>
      </dsp:nvSpPr>
      <dsp:spPr>
        <a:xfrm>
          <a:off x="73810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Закрепить умение определять БСП в тексте и расставлять знаки препинания в них</a:t>
          </a:r>
          <a:endParaRPr lang="ru-RU" sz="1600" kern="1200" dirty="0"/>
        </a:p>
      </dsp:txBody>
      <dsp:txXfrm>
        <a:off x="128038" y="151002"/>
        <a:ext cx="2205885" cy="2768215"/>
      </dsp:txXfrm>
    </dsp:sp>
    <dsp:sp modelId="{12A3FEA8-D7FE-4F97-8B24-FE13E2D774A3}">
      <dsp:nvSpPr>
        <dsp:cNvPr id="0" name=""/>
        <dsp:cNvSpPr/>
      </dsp:nvSpPr>
      <dsp:spPr>
        <a:xfrm>
          <a:off x="68464" y="2942898"/>
          <a:ext cx="2314341" cy="7428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Задачи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8464" y="2942898"/>
        <a:ext cx="1629818" cy="742871"/>
      </dsp:txXfrm>
    </dsp:sp>
    <dsp:sp modelId="{E296BF92-F975-4E86-8C58-28AF2922979D}">
      <dsp:nvSpPr>
        <dsp:cNvPr id="0" name=""/>
        <dsp:cNvSpPr/>
      </dsp:nvSpPr>
      <dsp:spPr>
        <a:xfrm>
          <a:off x="1763743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A5E12-A6E0-434E-A791-F9B3AAD12CC9}">
      <dsp:nvSpPr>
        <dsp:cNvPr id="0" name=""/>
        <dsp:cNvSpPr/>
      </dsp:nvSpPr>
      <dsp:spPr>
        <a:xfrm>
          <a:off x="2779794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Чтение текста диктанта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Комментарий диктанта по слайду</a:t>
          </a:r>
          <a:endParaRPr lang="ru-RU" sz="1600" kern="1200" dirty="0"/>
        </a:p>
      </dsp:txBody>
      <dsp:txXfrm>
        <a:off x="2834022" y="151002"/>
        <a:ext cx="2205885" cy="2768215"/>
      </dsp:txXfrm>
    </dsp:sp>
    <dsp:sp modelId="{A6DA500D-7035-4AFB-A00A-947E8FF56834}">
      <dsp:nvSpPr>
        <dsp:cNvPr id="0" name=""/>
        <dsp:cNvSpPr/>
      </dsp:nvSpPr>
      <dsp:spPr>
        <a:xfrm>
          <a:off x="2774448" y="2960853"/>
          <a:ext cx="2314341" cy="742871"/>
        </a:xfrm>
        <a:prstGeom prst="rect">
          <a:avLst/>
        </a:prstGeom>
        <a:solidFill>
          <a:schemeClr val="accent3">
            <a:hueOff val="1180837"/>
            <a:satOff val="-9211"/>
            <a:lumOff val="-235"/>
            <a:alphaOff val="0"/>
          </a:schemeClr>
        </a:solidFill>
        <a:ln w="12700" cap="flat" cmpd="sng" algn="ctr">
          <a:solidFill>
            <a:schemeClr val="accent3">
              <a:hueOff val="1180837"/>
              <a:satOff val="-9211"/>
              <a:lumOff val="-23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Деятельность учителя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2774448" y="2960853"/>
        <a:ext cx="1629818" cy="742871"/>
      </dsp:txXfrm>
    </dsp:sp>
    <dsp:sp modelId="{889C4A10-54E0-468A-A417-4D836C107F82}">
      <dsp:nvSpPr>
        <dsp:cNvPr id="0" name=""/>
        <dsp:cNvSpPr/>
      </dsp:nvSpPr>
      <dsp:spPr>
        <a:xfrm>
          <a:off x="4469727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1187280"/>
              <a:satOff val="-7706"/>
              <a:lumOff val="-22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65068E-6E86-4794-AD04-B6376CCAEEAC}">
      <dsp:nvSpPr>
        <dsp:cNvPr id="0" name=""/>
        <dsp:cNvSpPr/>
      </dsp:nvSpPr>
      <dsp:spPr>
        <a:xfrm>
          <a:off x="5485778" y="96774"/>
          <a:ext cx="2314341" cy="282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Запись текста</a:t>
          </a:r>
          <a:endParaRPr lang="ru-RU" sz="1600" kern="1200" dirty="0"/>
        </a:p>
      </dsp:txBody>
      <dsp:txXfrm>
        <a:off x="5540006" y="151002"/>
        <a:ext cx="2205885" cy="2768215"/>
      </dsp:txXfrm>
    </dsp:sp>
    <dsp:sp modelId="{9A525A93-2BA4-46D3-8F88-3B09D8032805}">
      <dsp:nvSpPr>
        <dsp:cNvPr id="0" name=""/>
        <dsp:cNvSpPr/>
      </dsp:nvSpPr>
      <dsp:spPr>
        <a:xfrm>
          <a:off x="5480432" y="2960853"/>
          <a:ext cx="2314341" cy="742871"/>
        </a:xfrm>
        <a:prstGeom prst="rect">
          <a:avLst/>
        </a:prstGeom>
        <a:solidFill>
          <a:schemeClr val="accent3">
            <a:hueOff val="2361675"/>
            <a:satOff val="-18422"/>
            <a:lumOff val="-471"/>
            <a:alphaOff val="0"/>
          </a:schemeClr>
        </a:solidFill>
        <a:ln w="12700" cap="flat" cmpd="sng" algn="ctr">
          <a:solidFill>
            <a:schemeClr val="accent3">
              <a:hueOff val="2361675"/>
              <a:satOff val="-18422"/>
              <a:lumOff val="-47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Деятельность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0432" y="2960853"/>
        <a:ext cx="1629818" cy="742871"/>
      </dsp:txXfrm>
    </dsp:sp>
    <dsp:sp modelId="{09C4D467-9F63-46DB-963A-876BC2CCD36E}">
      <dsp:nvSpPr>
        <dsp:cNvPr id="0" name=""/>
        <dsp:cNvSpPr/>
      </dsp:nvSpPr>
      <dsp:spPr>
        <a:xfrm>
          <a:off x="7175711" y="3078851"/>
          <a:ext cx="810019" cy="8100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2374561"/>
              <a:satOff val="-15412"/>
              <a:lumOff val="-45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590966-D4DB-4302-B18A-E2F188E225EB}">
      <dsp:nvSpPr>
        <dsp:cNvPr id="0" name=""/>
        <dsp:cNvSpPr/>
      </dsp:nvSpPr>
      <dsp:spPr>
        <a:xfrm>
          <a:off x="73810" y="3998619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Индивидуально</a:t>
          </a:r>
          <a:endParaRPr lang="ru-RU" sz="1600" kern="1200" dirty="0"/>
        </a:p>
      </dsp:txBody>
      <dsp:txXfrm>
        <a:off x="97172" y="4021981"/>
        <a:ext cx="2267617" cy="973692"/>
      </dsp:txXfrm>
    </dsp:sp>
    <dsp:sp modelId="{E2B1DBE2-6B4F-4D78-AE8B-9DED7D238DA0}">
      <dsp:nvSpPr>
        <dsp:cNvPr id="0" name=""/>
        <dsp:cNvSpPr/>
      </dsp:nvSpPr>
      <dsp:spPr>
        <a:xfrm>
          <a:off x="73810" y="4971599"/>
          <a:ext cx="2314341" cy="742871"/>
        </a:xfrm>
        <a:prstGeom prst="rect">
          <a:avLst/>
        </a:prstGeom>
        <a:solidFill>
          <a:schemeClr val="accent3">
            <a:hueOff val="3542512"/>
            <a:satOff val="-27632"/>
            <a:lumOff val="-706"/>
            <a:alphaOff val="0"/>
          </a:schemeClr>
        </a:solidFill>
        <a:ln w="12700" cap="flat" cmpd="sng" algn="ctr">
          <a:solidFill>
            <a:schemeClr val="accent3">
              <a:hueOff val="3542512"/>
              <a:satOff val="-27632"/>
              <a:lumOff val="-70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Формы организации деятельности учащихся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73810" y="4971599"/>
        <a:ext cx="1629818" cy="742871"/>
      </dsp:txXfrm>
    </dsp:sp>
    <dsp:sp modelId="{35C1E6B9-9F05-4E87-BFA7-CE0C818AF763}">
      <dsp:nvSpPr>
        <dsp:cNvPr id="0" name=""/>
        <dsp:cNvSpPr/>
      </dsp:nvSpPr>
      <dsp:spPr>
        <a:xfrm>
          <a:off x="1769097" y="5094636"/>
          <a:ext cx="810019" cy="81001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3561841"/>
              <a:satOff val="-23119"/>
              <a:lumOff val="-684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8F2879-3CFC-4A9F-9ECC-8111EDB38C73}">
      <dsp:nvSpPr>
        <dsp:cNvPr id="0" name=""/>
        <dsp:cNvSpPr/>
      </dsp:nvSpPr>
      <dsp:spPr>
        <a:xfrm>
          <a:off x="2779794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Контроль усвоения знаний</a:t>
          </a:r>
          <a:endParaRPr lang="ru-RU" sz="1600" kern="1200" dirty="0"/>
        </a:p>
      </dsp:txBody>
      <dsp:txXfrm>
        <a:off x="2803156" y="4055807"/>
        <a:ext cx="2267617" cy="973692"/>
      </dsp:txXfrm>
    </dsp:sp>
    <dsp:sp modelId="{6B058A37-D170-4679-A688-F33E6EAA44D7}">
      <dsp:nvSpPr>
        <dsp:cNvPr id="0" name=""/>
        <dsp:cNvSpPr/>
      </dsp:nvSpPr>
      <dsp:spPr>
        <a:xfrm>
          <a:off x="2779794" y="5005451"/>
          <a:ext cx="2314341" cy="742871"/>
        </a:xfrm>
        <a:prstGeom prst="rect">
          <a:avLst/>
        </a:prstGeom>
        <a:solidFill>
          <a:schemeClr val="accent3">
            <a:hueOff val="4723350"/>
            <a:satOff val="-36843"/>
            <a:lumOff val="-942"/>
            <a:alphaOff val="0"/>
          </a:schemeClr>
        </a:solidFill>
        <a:ln w="12700" cap="flat" cmpd="sng" algn="ctr">
          <a:solidFill>
            <a:schemeClr val="accent3">
              <a:hueOff val="4723350"/>
              <a:satOff val="-36843"/>
              <a:lumOff val="-94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Планируемые результаты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779794" y="5005451"/>
        <a:ext cx="1629818" cy="742871"/>
      </dsp:txXfrm>
    </dsp:sp>
    <dsp:sp modelId="{6D5DFECA-E5A6-47E0-B103-41D4E8CC6BEE}">
      <dsp:nvSpPr>
        <dsp:cNvPr id="0" name=""/>
        <dsp:cNvSpPr/>
      </dsp:nvSpPr>
      <dsp:spPr>
        <a:xfrm>
          <a:off x="4475081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4749121"/>
              <a:satOff val="-30825"/>
              <a:lumOff val="-91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29CAAA-4BE4-4413-8326-7702E74CCCFA}">
      <dsp:nvSpPr>
        <dsp:cNvPr id="0" name=""/>
        <dsp:cNvSpPr/>
      </dsp:nvSpPr>
      <dsp:spPr>
        <a:xfrm>
          <a:off x="5485778" y="4032445"/>
          <a:ext cx="2314341" cy="9970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Запись в тетрадях</a:t>
          </a:r>
          <a:endParaRPr lang="ru-RU" sz="1600" kern="1200" dirty="0"/>
        </a:p>
      </dsp:txBody>
      <dsp:txXfrm>
        <a:off x="5509140" y="4055807"/>
        <a:ext cx="2267617" cy="973692"/>
      </dsp:txXfrm>
    </dsp:sp>
    <dsp:sp modelId="{DDB3C993-BD02-4FA8-A1A4-334B057D9B65}">
      <dsp:nvSpPr>
        <dsp:cNvPr id="0" name=""/>
        <dsp:cNvSpPr/>
      </dsp:nvSpPr>
      <dsp:spPr>
        <a:xfrm>
          <a:off x="5485778" y="5005451"/>
          <a:ext cx="2314341" cy="742871"/>
        </a:xfrm>
        <a:prstGeom prst="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Задания для учащихся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85778" y="5005451"/>
        <a:ext cx="1629818" cy="742871"/>
      </dsp:txXfrm>
    </dsp:sp>
    <dsp:sp modelId="{854A1E35-7E24-404F-AC7A-B2EF58F81A65}">
      <dsp:nvSpPr>
        <dsp:cNvPr id="0" name=""/>
        <dsp:cNvSpPr/>
      </dsp:nvSpPr>
      <dsp:spPr>
        <a:xfrm>
          <a:off x="7181065" y="5094635"/>
          <a:ext cx="810019" cy="81001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5936402"/>
              <a:satOff val="-38531"/>
              <a:lumOff val="-114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#8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#9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3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4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5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6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#7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B2BFE-09FF-4F05-8DBE-7CCCC75C01B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D23AF-27AB-4D8B-920C-EA5C62CE8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9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6ED7-BE3E-41C7-A940-7A4927792AFB}" type="datetime1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6F6F-2300-41AD-A560-FA6B3B6EA6B7}" type="datetime1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EF6F-C782-4607-A303-1BC1DA7DF26B}" type="datetime1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BA62-E8F7-4DFA-A6F8-81F1091D9E95}" type="datetime1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F096-9178-4CFA-93E0-7C71F1CF8C7D}" type="datetime1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6BE6-B9E3-4BE1-8971-299F7F329C2D}" type="datetime1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B54F-1987-4EF4-A377-70BBD47C0EC2}" type="datetime1">
              <a:rPr lang="ru-RU" smtClean="0"/>
              <a:pPr/>
              <a:t>22.03.2012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34A5-677F-419A-B2B6-F237D429DF9B}" type="datetime1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9C5B-F0C5-4479-9876-B6F2F731159E}" type="datetime1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2B97-0597-40C0-86D4-D8CD9FEF956E}" type="datetime1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0FB9-F610-4033-B68C-34E6036377CE}" type="datetime1">
              <a:rPr lang="ru-RU" smtClean="0"/>
              <a:pPr/>
              <a:t>22.03.2012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71B7F78-40CE-40A0-A142-5FA96E641C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23C8E3F-0D02-4C45-9D42-136EE4FBC1ED}" type="datetime1">
              <a:rPr lang="ru-RU" smtClean="0"/>
              <a:pPr/>
              <a:t>22.03.2012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slide" Target="slid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slide" Target="slide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diagramLayout" Target="../diagrams/layout4.xml"/><Relationship Id="rId7" Type="http://schemas.openxmlformats.org/officeDocument/2006/relationships/slide" Target="slide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diagramLayout" Target="../diagrams/layout5.xml"/><Relationship Id="rId7" Type="http://schemas.openxmlformats.org/officeDocument/2006/relationships/slide" Target="slide3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slide" Target="slide3.xml"/><Relationship Id="rId12" Type="http://schemas.openxmlformats.org/officeDocument/2006/relationships/slide" Target="slide4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40.xml"/><Relationship Id="rId5" Type="http://schemas.openxmlformats.org/officeDocument/2006/relationships/diagramColors" Target="../diagrams/colors6.xml"/><Relationship Id="rId10" Type="http://schemas.openxmlformats.org/officeDocument/2006/relationships/slide" Target="slide39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diagramLayout" Target="../diagrams/layout7.xml"/><Relationship Id="rId7" Type="http://schemas.openxmlformats.org/officeDocument/2006/relationships/slide" Target="slide3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7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diagramLayout" Target="../diagrams/layout8.xml"/><Relationship Id="rId7" Type="http://schemas.openxmlformats.org/officeDocument/2006/relationships/slide" Target="slide3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8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diagramLayout" Target="../diagrams/layout9.xml"/><Relationship Id="rId7" Type="http://schemas.openxmlformats.org/officeDocument/2006/relationships/slide" Target="slide3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9.xml"/><Relationship Id="rId10" Type="http://schemas.microsoft.com/office/2007/relationships/diagramDrawing" Target="../diagrams/drawing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diagramLayout" Target="../diagrams/layout10.xml"/><Relationship Id="rId7" Type="http://schemas.openxmlformats.org/officeDocument/2006/relationships/slide" Target="slide3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diagramLayout" Target="../diagrams/layout11.xml"/><Relationship Id="rId7" Type="http://schemas.openxmlformats.org/officeDocument/2006/relationships/slide" Target="slide3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11.xml"/><Relationship Id="rId10" Type="http://schemas.microsoft.com/office/2007/relationships/diagramDrawing" Target="../diagrams/drawing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3.xml"/><Relationship Id="rId7" Type="http://schemas.openxmlformats.org/officeDocument/2006/relationships/slide" Target="slide37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10" Type="http://schemas.openxmlformats.org/officeDocument/2006/relationships/slide" Target="slide3.xml"/><Relationship Id="rId4" Type="http://schemas.openxmlformats.org/officeDocument/2006/relationships/slide" Target="slide34.xml"/><Relationship Id="rId9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3.xml"/><Relationship Id="rId7" Type="http://schemas.openxmlformats.org/officeDocument/2006/relationships/slide" Target="slide37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10" Type="http://schemas.openxmlformats.org/officeDocument/2006/relationships/slide" Target="slide3.xml"/><Relationship Id="rId4" Type="http://schemas.openxmlformats.org/officeDocument/2006/relationships/slide" Target="slide34.xml"/><Relationship Id="rId9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3.xml"/><Relationship Id="rId7" Type="http://schemas.openxmlformats.org/officeDocument/2006/relationships/slide" Target="slide37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10" Type="http://schemas.openxmlformats.org/officeDocument/2006/relationships/slide" Target="slide3.xml"/><Relationship Id="rId4" Type="http://schemas.openxmlformats.org/officeDocument/2006/relationships/slide" Target="slide34.xml"/><Relationship Id="rId9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3.xml"/><Relationship Id="rId7" Type="http://schemas.openxmlformats.org/officeDocument/2006/relationships/slide" Target="slide37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10" Type="http://schemas.openxmlformats.org/officeDocument/2006/relationships/slide" Target="slide3.xml"/><Relationship Id="rId4" Type="http://schemas.openxmlformats.org/officeDocument/2006/relationships/slide" Target="slide34.xml"/><Relationship Id="rId9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3.xml"/><Relationship Id="rId7" Type="http://schemas.openxmlformats.org/officeDocument/2006/relationships/slide" Target="slide37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10" Type="http://schemas.openxmlformats.org/officeDocument/2006/relationships/slide" Target="slide3.xml"/><Relationship Id="rId4" Type="http://schemas.openxmlformats.org/officeDocument/2006/relationships/slide" Target="slide34.xml"/><Relationship Id="rId9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3.xml"/><Relationship Id="rId7" Type="http://schemas.openxmlformats.org/officeDocument/2006/relationships/slide" Target="slide37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10" Type="http://schemas.openxmlformats.org/officeDocument/2006/relationships/slide" Target="slide3.xml"/><Relationship Id="rId4" Type="http://schemas.openxmlformats.org/officeDocument/2006/relationships/slide" Target="slide34.xml"/><Relationship Id="rId9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3.xml"/><Relationship Id="rId7" Type="http://schemas.openxmlformats.org/officeDocument/2006/relationships/slide" Target="slide37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10" Type="http://schemas.openxmlformats.org/officeDocument/2006/relationships/slide" Target="slide3.xml"/><Relationship Id="rId4" Type="http://schemas.openxmlformats.org/officeDocument/2006/relationships/slide" Target="slide34.xml"/><Relationship Id="rId9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91646"/>
            <a:ext cx="7543800" cy="3407330"/>
          </a:xfrm>
        </p:spPr>
        <p:txBody>
          <a:bodyPr/>
          <a:lstStyle/>
          <a:p>
            <a:pPr algn="ctr"/>
            <a:r>
              <a:rPr lang="ru-RU" sz="3600" b="1" dirty="0" smtClean="0"/>
              <a:t>Тема: </a:t>
            </a:r>
            <a:br>
              <a:rPr lang="ru-RU" sz="3600" b="1" dirty="0" smtClean="0"/>
            </a:br>
            <a:r>
              <a:rPr lang="ru-RU" sz="3600" b="1" dirty="0" smtClean="0"/>
              <a:t>«Бессоюзные сложные предложения. </a:t>
            </a:r>
            <a:br>
              <a:rPr lang="ru-RU" sz="3600" b="1" dirty="0" smtClean="0"/>
            </a:br>
            <a:r>
              <a:rPr lang="ru-RU" sz="3600" b="1" dirty="0" smtClean="0"/>
              <a:t>Смысловые отношения между частями бессоюзного  сложного предложения»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013176"/>
            <a:ext cx="6461760" cy="1066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Предметная область: </a:t>
            </a:r>
            <a:r>
              <a:rPr lang="ru-RU" sz="2800" b="1" dirty="0" smtClean="0"/>
              <a:t>русский язык</a:t>
            </a:r>
          </a:p>
          <a:p>
            <a:r>
              <a:rPr lang="ru-RU" sz="2800" b="1" dirty="0" smtClean="0"/>
              <a:t>Участники</a:t>
            </a:r>
            <a:r>
              <a:rPr lang="ru-RU" sz="2800" b="1" dirty="0" smtClean="0"/>
              <a:t>: учащиеся </a:t>
            </a:r>
            <a:r>
              <a:rPr lang="ru-RU" sz="2800" b="1" dirty="0" smtClean="0"/>
              <a:t>9 </a:t>
            </a:r>
            <a:r>
              <a:rPr lang="ru-RU" sz="2800" b="1" dirty="0" smtClean="0"/>
              <a:t>класса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МУЛЬТИМЕДИЙНАЯ РАЗРАБОТКА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УЧЕБНОГО ЗАНЯТИЯ</a:t>
            </a:r>
            <a:endParaRPr lang="ru-RU" sz="2400" dirty="0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66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9817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Оборудование, информационно-коммуникационная образовательная среда, учебно-методические материалы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7859216" cy="4536504"/>
          </a:xfrm>
        </p:spPr>
        <p:txBody>
          <a:bodyPr>
            <a:normAutofit/>
          </a:bodyPr>
          <a:lstStyle/>
          <a:p>
            <a:pPr algn="just">
              <a:buFont typeface="Calibri" pitchFamily="34" charset="0"/>
              <a:buChar char="–"/>
            </a:pPr>
            <a:r>
              <a:rPr lang="ru-RU" dirty="0" smtClean="0"/>
              <a:t>Рабочее место учителя (персональный компьютер, проектор, экран).</a:t>
            </a:r>
          </a:p>
          <a:p>
            <a:pPr algn="just">
              <a:buFont typeface="Calibri" pitchFamily="34" charset="0"/>
              <a:buChar char="–"/>
            </a:pPr>
            <a:r>
              <a:rPr lang="ru-RU" dirty="0" smtClean="0"/>
              <a:t>Рабочее место ученика, оборудованное персональным компьютером.</a:t>
            </a:r>
          </a:p>
          <a:p>
            <a:pPr algn="just">
              <a:buFont typeface="Calibri" pitchFamily="34" charset="0"/>
              <a:buChar char="–"/>
            </a:pPr>
            <a:r>
              <a:rPr lang="ru-RU" dirty="0" smtClean="0"/>
              <a:t>Презентация к уроку: «Бессоюзное сложное предложение</a:t>
            </a:r>
            <a:r>
              <a:rPr lang="en-US" dirty="0" smtClean="0"/>
              <a:t>.</a:t>
            </a:r>
            <a:r>
              <a:rPr lang="ru-RU" dirty="0" smtClean="0"/>
              <a:t> Смысловые отношения между частями бессоюзного сложного предложения».</a:t>
            </a:r>
          </a:p>
          <a:p>
            <a:pPr algn="just">
              <a:buFont typeface="Calibri" pitchFamily="34" charset="0"/>
              <a:buChar char="–"/>
            </a:pPr>
            <a:r>
              <a:rPr lang="ru-RU" dirty="0" smtClean="0"/>
              <a:t>Учебник «Русский язык. 9 класс».</a:t>
            </a:r>
          </a:p>
          <a:p>
            <a:pPr algn="just">
              <a:buFont typeface="Calibri" pitchFamily="34" charset="0"/>
              <a:buChar char="–"/>
            </a:pPr>
            <a:r>
              <a:rPr lang="ru-RU" dirty="0" smtClean="0"/>
              <a:t>Дидактические материалы по русскому языку 9 класс по теме «</a:t>
            </a:r>
            <a:r>
              <a:rPr lang="ru-RU" dirty="0"/>
              <a:t>Бессоюзное сложное </a:t>
            </a:r>
            <a:r>
              <a:rPr lang="ru-RU" dirty="0" smtClean="0"/>
              <a:t>предложение».</a:t>
            </a: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53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Источники информации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7920880" cy="5069160"/>
          </a:xfrm>
        </p:spPr>
        <p:txBody>
          <a:bodyPr>
            <a:normAutofit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Программа по русскому языку. 5-11 класс.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Русский язык. 9 класс. </a:t>
            </a:r>
            <a:r>
              <a:rPr lang="ru-RU" dirty="0"/>
              <a:t>Учебник</a:t>
            </a:r>
            <a:r>
              <a:rPr lang="ru-RU" dirty="0" smtClean="0"/>
              <a:t>. Под ред. Л.А. </a:t>
            </a:r>
            <a:r>
              <a:rPr lang="ru-RU" dirty="0" err="1" smtClean="0"/>
              <a:t>Тростенцовой</a:t>
            </a:r>
            <a:r>
              <a:rPr lang="ru-RU" dirty="0" smtClean="0"/>
              <a:t>, Т.А. </a:t>
            </a:r>
            <a:r>
              <a:rPr lang="ru-RU" dirty="0" err="1" smtClean="0"/>
              <a:t>Ладыженской</a:t>
            </a:r>
            <a:r>
              <a:rPr lang="ru-RU" dirty="0" smtClean="0"/>
              <a:t>. М.: Просвещение, 2004.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Поурочные разработки по русскому языку. Методика подготовки к письменному экзамену по русскому языку за курс основной школы. 9 класс. Под ред. Н.В. Егоровой. М.: </a:t>
            </a:r>
            <a:r>
              <a:rPr lang="ru-RU" dirty="0" err="1" smtClean="0"/>
              <a:t>Вако</a:t>
            </a:r>
            <a:r>
              <a:rPr lang="ru-RU" dirty="0" smtClean="0"/>
              <a:t>, 2004.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Поурочное планирование по русскому языку. 11 класс. Под ред. Н.И. Демидовой. М.: Экзамен, 2006.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Русский язык. 34 урока подготовки к ЕГЭ. 10-11 класс. Под ред. Т.Ю. </a:t>
            </a:r>
            <a:r>
              <a:rPr lang="ru-RU" dirty="0" err="1" smtClean="0"/>
              <a:t>Угроватовой</a:t>
            </a:r>
            <a:r>
              <a:rPr lang="ru-RU" dirty="0" smtClean="0"/>
              <a:t>. М.: </a:t>
            </a:r>
            <a:r>
              <a:rPr lang="ru-RU" dirty="0" err="1" smtClean="0"/>
              <a:t>Эксмо</a:t>
            </a:r>
            <a:r>
              <a:rPr lang="ru-RU" dirty="0" smtClean="0"/>
              <a:t>, 2007.</a:t>
            </a: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26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Действия учителя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136904" cy="5616624"/>
          </a:xfrm>
        </p:spPr>
        <p:txBody>
          <a:bodyPr>
            <a:normAutofit lnSpcReduction="10000"/>
          </a:bodyPr>
          <a:lstStyle/>
          <a:p>
            <a:pPr algn="just">
              <a:buFont typeface="Calibri" pitchFamily="34" charset="0"/>
              <a:buChar char="–"/>
            </a:pPr>
            <a:r>
              <a:rPr lang="ru-RU" dirty="0" smtClean="0"/>
              <a:t>Определение целей и задач урока.</a:t>
            </a:r>
          </a:p>
          <a:p>
            <a:pPr algn="just">
              <a:buFont typeface="Calibri" pitchFamily="34" charset="0"/>
              <a:buChar char="–"/>
            </a:pPr>
            <a:r>
              <a:rPr lang="ru-RU" dirty="0" smtClean="0"/>
              <a:t>Отбор ресурсов для самостоятельной работы учащихся в компьютерном классе. Учитель заранее просматривает и отбирает ресурсы различных типов по изучаемой теме (интерактивные и электронные задания), продумывает возможные формы заданий с ними.</a:t>
            </a:r>
          </a:p>
          <a:p>
            <a:pPr algn="just">
              <a:buFont typeface="Calibri" pitchFamily="34" charset="0"/>
              <a:buChar char="–"/>
            </a:pPr>
            <a:r>
              <a:rPr lang="ru-RU" dirty="0" smtClean="0"/>
              <a:t>Подготовка заданий, выполняемых учениками в ходе работы, и расчёт времени их выполнения. Учитель формирует задания для самостоятельной работы. Задания можно создать в редакторе </a:t>
            </a:r>
            <a:r>
              <a:rPr lang="en-US" dirty="0" smtClean="0"/>
              <a:t>MS Word</a:t>
            </a:r>
            <a:r>
              <a:rPr lang="ru-RU" dirty="0" smtClean="0"/>
              <a:t>, распечатать на принтере и раздать ученикам или вывести на экран с рабочего места учителя. </a:t>
            </a:r>
          </a:p>
          <a:p>
            <a:pPr algn="just">
              <a:buFont typeface="Calibri" pitchFamily="34" charset="0"/>
              <a:buChar char="–"/>
            </a:pPr>
            <a:r>
              <a:rPr lang="ru-RU" dirty="0" smtClean="0"/>
              <a:t>Контроль уровня усвоения учебного материала с использованием мультимедийного теста. Учитель подготавливает серию логически связанных между собой вопросов для фронтального блиц-опроса на основе материала урока. Создает диктант «Проверь себя».</a:t>
            </a: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55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Действия ученика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69160"/>
          </a:xfrm>
        </p:spPr>
        <p:txBody>
          <a:bodyPr>
            <a:normAutofit/>
          </a:bodyPr>
          <a:lstStyle/>
          <a:p>
            <a:pPr algn="just">
              <a:buFont typeface="Calibri" pitchFamily="34" charset="0"/>
              <a:buChar char="–"/>
            </a:pPr>
            <a:r>
              <a:rPr lang="ru-RU" dirty="0" smtClean="0"/>
              <a:t>Выполняет поставленные учителем задачи, обобщает, систематизирует материал и затем применяет полученные знания на практике. </a:t>
            </a: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47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42911"/>
            <a:ext cx="7848872" cy="7574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Технологическая карта урока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1182030"/>
              </p:ext>
            </p:extLst>
          </p:nvPr>
        </p:nvGraphicFramePr>
        <p:xfrm>
          <a:off x="611560" y="1284119"/>
          <a:ext cx="7488832" cy="531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rId6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63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7060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Организационный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этап (3 мин)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5701964"/>
              </p:ext>
            </p:extLst>
          </p:nvPr>
        </p:nvGraphicFramePr>
        <p:xfrm>
          <a:off x="251520" y="836712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rId6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97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7060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II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Проверка домашнего задания (3 мин)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4717429"/>
              </p:ext>
            </p:extLst>
          </p:nvPr>
        </p:nvGraphicFramePr>
        <p:xfrm>
          <a:off x="251520" y="836712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6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4" name="Рисунок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429000"/>
            <a:ext cx="49478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157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80920" cy="7060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III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.1.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Проверка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ранее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изученного материала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(12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мин)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3733103"/>
              </p:ext>
            </p:extLst>
          </p:nvPr>
        </p:nvGraphicFramePr>
        <p:xfrm>
          <a:off x="251520" y="836712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6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4" name="Рисунок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418726"/>
            <a:ext cx="49478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90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7560265"/>
              </p:ext>
            </p:extLst>
          </p:nvPr>
        </p:nvGraphicFramePr>
        <p:xfrm>
          <a:off x="251520" y="836712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6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3" name="Рисунок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429000"/>
            <a:ext cx="494785" cy="360000"/>
          </a:xfrm>
          <a:prstGeom prst="rect">
            <a:avLst/>
          </a:prstGeom>
        </p:spPr>
      </p:pic>
      <p:pic>
        <p:nvPicPr>
          <p:cNvPr id="14" name="Рисунок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429000"/>
            <a:ext cx="494785" cy="360000"/>
          </a:xfrm>
          <a:prstGeom prst="rect">
            <a:avLst/>
          </a:prstGeom>
        </p:spPr>
      </p:pic>
      <p:pic>
        <p:nvPicPr>
          <p:cNvPr id="15" name="Рисунок 1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429000"/>
            <a:ext cx="494785" cy="360000"/>
          </a:xfrm>
          <a:prstGeom prst="rect">
            <a:avLst/>
          </a:prstGeom>
        </p:spPr>
      </p:pic>
      <p:pic>
        <p:nvPicPr>
          <p:cNvPr id="16" name="Рисунок 1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446037"/>
            <a:ext cx="494785" cy="360000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80920" cy="7060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III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.2.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Проверка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ранее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изученного материала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(12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мин)</a:t>
            </a:r>
          </a:p>
        </p:txBody>
      </p:sp>
    </p:spTree>
    <p:extLst>
      <p:ext uri="{BB962C8B-B14F-4D97-AF65-F5344CB8AC3E}">
        <p14:creationId xmlns:p14="http://schemas.microsoft.com/office/powerpoint/2010/main" xmlns="" val="353192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36904" cy="7060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IV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.1.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Закрепление знаний (блиц-опрос)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(3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мин)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8894033"/>
              </p:ext>
            </p:extLst>
          </p:nvPr>
        </p:nvGraphicFramePr>
        <p:xfrm>
          <a:off x="251520" y="836712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6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3" name="Рисунок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388824"/>
            <a:ext cx="49478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61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Автор: Лобачева Инна Алексеевна</a:t>
            </a:r>
            <a:endParaRPr lang="ru-RU" sz="32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3" b="13513"/>
          <a:stretch/>
        </p:blipFill>
        <p:spPr>
          <a:xfrm>
            <a:off x="1691680" y="116632"/>
            <a:ext cx="4910032" cy="5296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учитель </a:t>
            </a:r>
            <a:r>
              <a:rPr lang="ru-RU" sz="2400" dirty="0" smtClean="0"/>
              <a:t>русского языка и литературы МБОУ «СОШ №10</a:t>
            </a:r>
            <a:r>
              <a:rPr lang="ru-RU" sz="2400" dirty="0" smtClean="0"/>
              <a:t>» Тюменской области ХМАО </a:t>
            </a:r>
            <a:r>
              <a:rPr lang="ru-RU" sz="2400" dirty="0" err="1" smtClean="0"/>
              <a:t>Югра</a:t>
            </a:r>
            <a:r>
              <a:rPr lang="ru-RU" sz="2400" dirty="0" smtClean="0"/>
              <a:t> г. </a:t>
            </a:r>
            <a:r>
              <a:rPr lang="ru-RU" sz="2400" dirty="0" err="1" smtClean="0"/>
              <a:t>Когалыма</a:t>
            </a:r>
            <a:endParaRPr lang="ru-RU" sz="2400" dirty="0"/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3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69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36904" cy="7060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IV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.2.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Закрепление знаний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выполнение практических заданий) (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15 мин)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0094894"/>
              </p:ext>
            </p:extLst>
          </p:nvPr>
        </p:nvGraphicFramePr>
        <p:xfrm>
          <a:off x="251520" y="836712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6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3" name="Рисунок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363433"/>
            <a:ext cx="49478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95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Критерии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оценивания для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учащихся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«5»	</a:t>
            </a:r>
            <a:r>
              <a:rPr lang="ru-RU" dirty="0" smtClean="0">
                <a:latin typeface="Calibri"/>
                <a:cs typeface="Calibri"/>
              </a:rPr>
              <a:t>― </a:t>
            </a:r>
            <a:r>
              <a:rPr lang="ru-RU" dirty="0" smtClean="0"/>
              <a:t>5 заданий</a:t>
            </a:r>
          </a:p>
          <a:p>
            <a:pPr marL="114300" indent="0">
              <a:buNone/>
            </a:pPr>
            <a:r>
              <a:rPr lang="ru-RU" dirty="0" smtClean="0"/>
              <a:t>«4»</a:t>
            </a:r>
            <a:r>
              <a:rPr lang="ru-RU" dirty="0"/>
              <a:t>	</a:t>
            </a:r>
            <a:r>
              <a:rPr lang="ru-RU" dirty="0">
                <a:cs typeface="Calibri"/>
              </a:rPr>
              <a:t>― </a:t>
            </a:r>
            <a:r>
              <a:rPr lang="ru-RU" dirty="0" smtClean="0">
                <a:cs typeface="Calibri"/>
              </a:rPr>
              <a:t>3-4</a:t>
            </a:r>
            <a:r>
              <a:rPr lang="ru-RU" dirty="0" smtClean="0"/>
              <a:t> задания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«3»</a:t>
            </a:r>
            <a:r>
              <a:rPr lang="ru-RU" dirty="0"/>
              <a:t>	</a:t>
            </a:r>
            <a:r>
              <a:rPr lang="ru-RU" dirty="0">
                <a:cs typeface="Calibri"/>
              </a:rPr>
              <a:t>― </a:t>
            </a:r>
            <a:r>
              <a:rPr lang="ru-RU" dirty="0" smtClean="0">
                <a:cs typeface="Calibri"/>
              </a:rPr>
              <a:t>2-3</a:t>
            </a:r>
            <a:r>
              <a:rPr lang="ru-RU" dirty="0" smtClean="0"/>
              <a:t> задания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«2»</a:t>
            </a:r>
            <a:r>
              <a:rPr lang="ru-RU" dirty="0"/>
              <a:t>	</a:t>
            </a:r>
            <a:r>
              <a:rPr lang="ru-RU" dirty="0">
                <a:cs typeface="Calibri"/>
              </a:rPr>
              <a:t>― </a:t>
            </a:r>
            <a:r>
              <a:rPr lang="ru-RU" dirty="0" smtClean="0">
                <a:cs typeface="Calibri"/>
              </a:rPr>
              <a:t>менее 2-х</a:t>
            </a:r>
            <a:r>
              <a:rPr lang="ru-RU" dirty="0" smtClean="0"/>
              <a:t> </a:t>
            </a:r>
            <a:r>
              <a:rPr lang="ru-RU" dirty="0"/>
              <a:t>заданий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30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36904" cy="7060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Контроль за усвоением знаний (5 мин)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2720428"/>
              </p:ext>
            </p:extLst>
          </p:nvPr>
        </p:nvGraphicFramePr>
        <p:xfrm>
          <a:off x="251520" y="836712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6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4" name="Рисунок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927" y="3416947"/>
            <a:ext cx="49478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75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Критерии оценивания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учащихся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«5»	</a:t>
            </a:r>
            <a:r>
              <a:rPr lang="ru-RU" dirty="0" smtClean="0">
                <a:latin typeface="Calibri"/>
                <a:cs typeface="Calibri"/>
              </a:rPr>
              <a:t>―0 </a:t>
            </a:r>
            <a:r>
              <a:rPr lang="ru-RU" dirty="0" smtClean="0"/>
              <a:t>ошибок</a:t>
            </a:r>
          </a:p>
          <a:p>
            <a:pPr marL="114300" indent="0">
              <a:buNone/>
            </a:pPr>
            <a:r>
              <a:rPr lang="ru-RU" dirty="0" smtClean="0"/>
              <a:t>«4»</a:t>
            </a:r>
            <a:r>
              <a:rPr lang="ru-RU" dirty="0"/>
              <a:t>	</a:t>
            </a:r>
            <a:r>
              <a:rPr lang="ru-RU" dirty="0">
                <a:cs typeface="Calibri"/>
              </a:rPr>
              <a:t>― </a:t>
            </a:r>
            <a:r>
              <a:rPr lang="ru-RU" dirty="0" smtClean="0">
                <a:cs typeface="Calibri"/>
              </a:rPr>
              <a:t>1-2</a:t>
            </a:r>
            <a:r>
              <a:rPr lang="ru-RU" dirty="0" smtClean="0"/>
              <a:t> ошибки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«3»</a:t>
            </a:r>
            <a:r>
              <a:rPr lang="ru-RU" dirty="0"/>
              <a:t>	</a:t>
            </a:r>
            <a:r>
              <a:rPr lang="ru-RU" dirty="0">
                <a:cs typeface="Calibri"/>
              </a:rPr>
              <a:t>― </a:t>
            </a:r>
            <a:r>
              <a:rPr lang="ru-RU" dirty="0" smtClean="0">
                <a:cs typeface="Calibri"/>
              </a:rPr>
              <a:t>3-4</a:t>
            </a:r>
            <a:r>
              <a:rPr lang="ru-RU" dirty="0" smtClean="0"/>
              <a:t> ошибки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«2»</a:t>
            </a:r>
            <a:r>
              <a:rPr lang="ru-RU" dirty="0"/>
              <a:t>	</a:t>
            </a:r>
            <a:r>
              <a:rPr lang="ru-RU" dirty="0">
                <a:cs typeface="Calibri"/>
              </a:rPr>
              <a:t>― </a:t>
            </a:r>
            <a:r>
              <a:rPr lang="ru-RU" dirty="0" smtClean="0">
                <a:cs typeface="Calibri"/>
              </a:rPr>
              <a:t>более 5</a:t>
            </a:r>
            <a:r>
              <a:rPr lang="ru-RU" dirty="0" smtClean="0"/>
              <a:t> ошибок</a:t>
            </a: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8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36904" cy="7060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VI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Подведение итогов урока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мин)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1264905"/>
              </p:ext>
            </p:extLst>
          </p:nvPr>
        </p:nvGraphicFramePr>
        <p:xfrm>
          <a:off x="251520" y="836712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6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36904" cy="7060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VII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Постановка домашнего задания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мин)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9740987"/>
              </p:ext>
            </p:extLst>
          </p:nvPr>
        </p:nvGraphicFramePr>
        <p:xfrm>
          <a:off x="251520" y="836712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6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3" name="Рисунок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0471" y="3402986"/>
            <a:ext cx="49478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458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11093"/>
            <a:ext cx="7920880" cy="240195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600" b="1" dirty="0"/>
              <a:t>Бессоюзные сложные </a:t>
            </a:r>
            <a:r>
              <a:rPr lang="ru-RU" sz="3600" b="1" dirty="0" smtClean="0"/>
              <a:t>предложения. Смысловые отношения между частями бессоюзного сложного предложения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102" y="5373216"/>
            <a:ext cx="7920880" cy="1152128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Предмет: русский язык</a:t>
            </a:r>
          </a:p>
          <a:p>
            <a:r>
              <a:rPr lang="ru-RU" b="1" dirty="0" smtClean="0"/>
              <a:t>Класс: 9 класс</a:t>
            </a:r>
          </a:p>
          <a:p>
            <a:r>
              <a:rPr lang="ru-RU" b="1" dirty="0" smtClean="0"/>
              <a:t>Учитель: Лобачева Инна Алексеевна</a:t>
            </a:r>
            <a:endParaRPr lang="ru-RU" b="1" dirty="0"/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23528" y="2001554"/>
            <a:ext cx="7920880" cy="609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Презентация к уроку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116632"/>
            <a:ext cx="52565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/>
              <a:t>Еще Пушкин говорил о знаках препинания: «Они существуют, чтобы выделить мысль, привести слова в правильное соотношение и дать фразе легкость и правильное звучание». Знаки препинания – это как нотные знаки. Они твердо держат текст и не дают ему рассыпаться.</a:t>
            </a:r>
          </a:p>
          <a:p>
            <a:pPr algn="r"/>
            <a:r>
              <a:rPr lang="ru-RU" sz="1600" i="1" dirty="0" smtClean="0"/>
              <a:t>К.Г. Паустовский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1972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63408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Проверка домашнего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064896" cy="5688632"/>
          </a:xfrm>
        </p:spPr>
        <p:txBody>
          <a:bodyPr>
            <a:normAutofit fontScale="92500"/>
          </a:bodyPr>
          <a:lstStyle/>
          <a:p>
            <a:pPr marL="114300" indent="0" algn="just">
              <a:buNone/>
            </a:pPr>
            <a:r>
              <a:rPr lang="ru-RU" dirty="0" smtClean="0"/>
              <a:t>Найти </a:t>
            </a:r>
            <a:r>
              <a:rPr lang="ru-RU" dirty="0"/>
              <a:t>в 1-м действии комедии Д.И. Фонвизина «Недоросль» бессоюзные сложные предложения, выписать их и объяснить постановку знаков препинания.</a:t>
            </a:r>
          </a:p>
          <a:p>
            <a:pPr marL="571500" lvl="0" indent="-457200" algn="just">
              <a:buFont typeface="+mj-lt"/>
              <a:buAutoNum type="arabicParenR"/>
            </a:pPr>
            <a:r>
              <a:rPr lang="ru-RU" dirty="0" smtClean="0"/>
              <a:t>Дитя</a:t>
            </a:r>
            <a:r>
              <a:rPr lang="ru-RU" dirty="0"/>
              <a:t>, первое, растет; другое, дитя и без узкого кафтана деликатного сложения.</a:t>
            </a:r>
          </a:p>
          <a:p>
            <a:pPr marL="571500" lvl="0" indent="-457200" algn="just">
              <a:buFont typeface="+mj-lt"/>
              <a:buAutoNum type="arabicParenR"/>
            </a:pPr>
            <a:r>
              <a:rPr lang="ru-RU" dirty="0"/>
              <a:t>Я тогда же вам докладывал: ну, да, извольте отдавать портному.</a:t>
            </a:r>
          </a:p>
          <a:p>
            <a:pPr marL="571500" lvl="0" indent="-457200" algn="just">
              <a:buFont typeface="+mj-lt"/>
              <a:buAutoNum type="arabicParenR"/>
            </a:pPr>
            <a:r>
              <a:rPr lang="ru-RU" dirty="0"/>
              <a:t>Вот каким муженьком наградил меня господь: не смыслит сам разобрать, что широко, что узко.</a:t>
            </a:r>
          </a:p>
          <a:p>
            <a:pPr marL="571500" lvl="0" indent="-457200" algn="just">
              <a:buFont typeface="+mj-lt"/>
              <a:buAutoNum type="arabicParenR"/>
            </a:pPr>
            <a:r>
              <a:rPr lang="ru-RU" dirty="0"/>
              <a:t>Я прошу тебя, сестрица, для такого праздника отложить наказание до </a:t>
            </a:r>
            <a:r>
              <a:rPr lang="ru-RU" dirty="0" err="1"/>
              <a:t>завтрева</a:t>
            </a:r>
            <a:r>
              <a:rPr lang="ru-RU" dirty="0"/>
              <a:t>; а завтра, коль изволишь, я и сам охотно помогу.</a:t>
            </a:r>
          </a:p>
          <a:p>
            <a:pPr marL="571500" lvl="0" indent="-457200" algn="just">
              <a:buFont typeface="+mj-lt"/>
              <a:buAutoNum type="arabicParenR"/>
            </a:pPr>
            <a:r>
              <a:rPr lang="ru-RU" dirty="0"/>
              <a:t>По крайней мере я люблю его, как надлежит родителю, то-то умное дитя, то-то разумное, забавник, затейник; иногда я от него вне себя и от радости сам истинно не верю, что он мой сын.</a:t>
            </a:r>
          </a:p>
          <a:p>
            <a:pPr marL="571500" lvl="0" indent="-457200" algn="just">
              <a:buFont typeface="+mj-lt"/>
              <a:buAutoNum type="arabicParenR"/>
            </a:pPr>
            <a:r>
              <a:rPr lang="ru-RU" dirty="0"/>
              <a:t>Дядюшка его, господин Стародум, поехал в Сибирь; а как несколько уже лет не было о нем ни слуху, ни вести, то мы и считаем его покойником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23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Ответьте на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вопросы: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064896" cy="2972810"/>
          </a:xfrm>
        </p:spPr>
        <p:txBody>
          <a:bodyPr/>
          <a:lstStyle/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Что такое бессоюзное сложное предложение?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В чем его отличие от других сложных предложений?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Какие знаки препинания ставятся между частями бессоюзного сложного предложения?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В каких случаях ставится каждый из этих знаков?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Что является основным средством связи между простыми предложениями в бессоюзном сложном предложении?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179512" y="6381328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СПРАВКА 1</a:t>
            </a:r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1691680" y="6381328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СПРАВКА 2</a:t>
            </a:r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08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Справка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/>
          <a:lstStyle/>
          <a:p>
            <a:pPr marL="114300" indent="0" algn="just">
              <a:buNone/>
            </a:pPr>
            <a:r>
              <a:rPr lang="ru-RU" dirty="0" smtClean="0"/>
              <a:t>Бессоюзным сложным предложением называется предложение, которое образует единое целое в структурном и смысловом плане посредством интонации, без союзов и союзных слов.</a:t>
            </a:r>
          </a:p>
          <a:p>
            <a:pPr marL="114300" indent="0" algn="just">
              <a:buNone/>
            </a:pPr>
            <a:r>
              <a:rPr lang="ru-RU" dirty="0" smtClean="0"/>
              <a:t>Однако любое бессоюзное сложное предложение соотносится с каким-либо союзным: либо со сложносочиненным со значением сопоставления, противопоставления, либо со сложноподчинённым времени, условия, причины, изъяснительным и т.п. В результате этого определяются смысловые отношения между частями бессоюзного сложного предложения.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56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64896" cy="915487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Содержание представляемого материала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8964695"/>
              </p:ext>
            </p:extLst>
          </p:nvPr>
        </p:nvGraphicFramePr>
        <p:xfrm>
          <a:off x="179512" y="1032119"/>
          <a:ext cx="8136904" cy="5702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rId6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48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5263"/>
            <a:ext cx="8280920" cy="10094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Справка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Знаки препинания в бессоюзном сложном предложении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7048446"/>
              </p:ext>
            </p:extLst>
          </p:nvPr>
        </p:nvGraphicFramePr>
        <p:xfrm>
          <a:off x="107504" y="1174328"/>
          <a:ext cx="8208914" cy="5537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53808"/>
                <a:gridCol w="2760520"/>
                <a:gridCol w="4794586"/>
              </a:tblGrid>
              <a:tr h="2384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Структура предложения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Пример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 </a:t>
                      </a:r>
                      <a:r>
                        <a:rPr lang="en-US" dirty="0" smtClean="0"/>
                        <a:t>[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],[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],[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].</a:t>
                      </a:r>
                      <a:r>
                        <a:rPr lang="ru-RU" dirty="0" smtClean="0"/>
                        <a:t> </a:t>
                      </a:r>
                      <a:r>
                        <a:rPr lang="ru-RU" sz="1400" dirty="0" smtClean="0"/>
                        <a:t>(перечисление, значение одновременности)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Свистят</a:t>
                      </a:r>
                      <a:r>
                        <a:rPr lang="ru-RU" sz="1600" baseline="0" dirty="0" smtClean="0"/>
                        <a:t> клесты, звенит синица, смеётся кукушка. (М. Горький)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Б) </a:t>
                      </a:r>
                      <a:r>
                        <a:rPr lang="en-US" dirty="0" smtClean="0"/>
                        <a:t>[ , </a:t>
                      </a:r>
                      <a:r>
                        <a:rPr lang="en-US" sz="1800" dirty="0" smtClean="0"/>
                        <a:t>];[ ]</a:t>
                      </a:r>
                      <a:r>
                        <a:rPr lang="ru-RU" sz="1800" dirty="0" smtClean="0"/>
                        <a:t>.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400" dirty="0" smtClean="0"/>
                        <a:t>(перечисление, но части сложного предложения осложнены)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Дорога вилась передо мной между густым кустарником орешника, уже заметные мраком; я продвигался вперед с трудом. (И. Тургенев)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baseline="0" dirty="0" smtClean="0"/>
                        <a:t> ]: [</a:t>
                      </a:r>
                      <a:r>
                        <a:rPr lang="ru-RU" baseline="0" dirty="0" smtClean="0"/>
                        <a:t>причина</a:t>
                      </a:r>
                      <a:r>
                        <a:rPr lang="en-US" baseline="0" dirty="0" smtClean="0"/>
                        <a:t>]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Я не мог заснуть:</a:t>
                      </a:r>
                      <a:r>
                        <a:rPr lang="ru-RU" sz="1600" baseline="0" dirty="0" smtClean="0"/>
                        <a:t> передо мной во мраке всё вертелся мальчик с белыми глазами. (М. Лермонтов)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 ]:</a:t>
                      </a:r>
                      <a:r>
                        <a:rPr lang="en-US" baseline="0" dirty="0" smtClean="0"/>
                        <a:t> [</a:t>
                      </a:r>
                      <a:r>
                        <a:rPr lang="ru-RU" baseline="0" dirty="0" smtClean="0"/>
                        <a:t>пояснение</a:t>
                      </a:r>
                      <a:r>
                        <a:rPr lang="en-US" baseline="0" dirty="0" smtClean="0"/>
                        <a:t>].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1400" baseline="0" dirty="0" smtClean="0"/>
                        <a:t>(а именно)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Погода была ужасная:</a:t>
                      </a:r>
                      <a:r>
                        <a:rPr lang="ru-RU" sz="1600" baseline="0" dirty="0" smtClean="0"/>
                        <a:t> ветер выл, мокрый снег падал хлопьями. (А. Пушкин)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 ]:</a:t>
                      </a:r>
                      <a:r>
                        <a:rPr lang="en-US" baseline="0" dirty="0" smtClean="0"/>
                        <a:t> [</a:t>
                      </a:r>
                      <a:r>
                        <a:rPr lang="ru-RU" baseline="0" dirty="0" smtClean="0"/>
                        <a:t>дополнение</a:t>
                      </a:r>
                      <a:r>
                        <a:rPr lang="en-US" baseline="0" dirty="0" smtClean="0"/>
                        <a:t>].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1400" baseline="0" dirty="0" smtClean="0"/>
                        <a:t>(что?)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Но решено:</a:t>
                      </a:r>
                      <a:r>
                        <a:rPr lang="ru-RU" sz="1600" baseline="0" dirty="0" smtClean="0"/>
                        <a:t> завтра двину рать. (А. Пушкин)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 </a:t>
                      </a:r>
                      <a:r>
                        <a:rPr lang="en-US" dirty="0" smtClean="0"/>
                        <a:t>[</a:t>
                      </a:r>
                      <a:r>
                        <a:rPr lang="ru-RU" dirty="0" smtClean="0"/>
                        <a:t>условие</a:t>
                      </a:r>
                      <a:r>
                        <a:rPr lang="en-US" dirty="0" smtClean="0"/>
                        <a:t>] – [ ]</a:t>
                      </a:r>
                      <a:r>
                        <a:rPr lang="ru-RU" dirty="0" smtClean="0"/>
                        <a:t>. </a:t>
                      </a:r>
                      <a:r>
                        <a:rPr lang="ru-RU" sz="1400" dirty="0" smtClean="0"/>
                        <a:t>(если)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Поработаешь до поту – поешь</a:t>
                      </a:r>
                      <a:r>
                        <a:rPr lang="ru-RU" sz="1600" baseline="0" dirty="0" smtClean="0"/>
                        <a:t> в охоту. (Пословица)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Б) </a:t>
                      </a:r>
                      <a:r>
                        <a:rPr lang="en-US" dirty="0" smtClean="0"/>
                        <a:t>[</a:t>
                      </a:r>
                      <a:r>
                        <a:rPr lang="ru-RU" dirty="0" smtClean="0"/>
                        <a:t>время</a:t>
                      </a:r>
                      <a:r>
                        <a:rPr lang="en-US" dirty="0" smtClean="0"/>
                        <a:t>] – [ ]</a:t>
                      </a:r>
                      <a:r>
                        <a:rPr lang="ru-RU" dirty="0" smtClean="0"/>
                        <a:t>. </a:t>
                      </a:r>
                      <a:r>
                        <a:rPr lang="ru-RU" sz="1400" dirty="0" smtClean="0"/>
                        <a:t>(когда)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Ехал</a:t>
                      </a:r>
                      <a:r>
                        <a:rPr lang="ru-RU" sz="1600" baseline="0" dirty="0" smtClean="0"/>
                        <a:t> сюда – рожь начала желтеть. (М.  Пришвин)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] – [</a:t>
                      </a:r>
                      <a:r>
                        <a:rPr lang="ru-RU" dirty="0" smtClean="0"/>
                        <a:t>следствие</a:t>
                      </a:r>
                      <a:r>
                        <a:rPr lang="en-US" dirty="0" smtClean="0"/>
                        <a:t>]</a:t>
                      </a:r>
                      <a:r>
                        <a:rPr lang="ru-RU" dirty="0" smtClean="0"/>
                        <a:t>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Вдруг</a:t>
                      </a:r>
                      <a:r>
                        <a:rPr lang="ru-RU" sz="1600" baseline="0" dirty="0" smtClean="0"/>
                        <a:t> мужики с топорами явились – лес зашумел, застонал, затрещал. (Н. Некрасов)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] – [ ]</a:t>
                      </a:r>
                      <a:r>
                        <a:rPr lang="ru-RU" dirty="0" smtClean="0"/>
                        <a:t>. </a:t>
                      </a:r>
                      <a:r>
                        <a:rPr lang="ru-RU" sz="1400" dirty="0" smtClean="0"/>
                        <a:t>(противопоставление</a:t>
                      </a:r>
                      <a:r>
                        <a:rPr lang="ru-RU" sz="1400" baseline="0" dirty="0" smtClean="0"/>
                        <a:t> (а, но)</a:t>
                      </a:r>
                      <a:r>
                        <a:rPr lang="ru-RU" sz="1400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Лето припасает – зима поедает. (Пословица)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] – [ ]</a:t>
                      </a:r>
                      <a:r>
                        <a:rPr lang="ru-RU" dirty="0" smtClean="0"/>
                        <a:t>. </a:t>
                      </a:r>
                      <a:r>
                        <a:rPr lang="ru-RU" sz="1400" dirty="0" smtClean="0"/>
                        <a:t>(сравнение </a:t>
                      </a:r>
                      <a:r>
                        <a:rPr lang="ru-RU" sz="1400" baseline="0" dirty="0" smtClean="0"/>
                        <a:t>(будто, как)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Молвит слово – соловей поёт. (Пословица)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447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7728"/>
            <a:ext cx="7787208" cy="12821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Диагностический тест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3491880" y="6237312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КЛЮЧ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ведения 11">
            <a:hlinkClick r:id="rId3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38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11521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 Какое утверждение является неверным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1680" y="1484784"/>
            <a:ext cx="6552727" cy="5184576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 lvl="1" indent="-457200" algn="just">
              <a:buClr>
                <a:schemeClr val="accent1"/>
              </a:buClr>
              <a:buFont typeface="+mj-lt"/>
              <a:buAutoNum type="alphaLcParenR"/>
            </a:pPr>
            <a:r>
              <a:rPr lang="ru-RU" sz="2400" dirty="0"/>
              <a:t>В БСП простые предложения связываются в устной речи интонацией;</a:t>
            </a:r>
          </a:p>
          <a:p>
            <a:pPr marL="571500" lvl="1" indent="-457200" algn="just">
              <a:buClr>
                <a:schemeClr val="accent1"/>
              </a:buClr>
              <a:buFont typeface="+mj-lt"/>
              <a:buAutoNum type="alphaLcParenR"/>
            </a:pPr>
            <a:r>
              <a:rPr lang="ru-RU" sz="2400" dirty="0"/>
              <a:t>Смысловые отношения в БСП зависят от содержания входящих в них простых предложений;</a:t>
            </a:r>
          </a:p>
          <a:p>
            <a:pPr marL="571500" lvl="1" indent="-457200" algn="just">
              <a:buClr>
                <a:schemeClr val="accent1"/>
              </a:buClr>
              <a:buFont typeface="+mj-lt"/>
              <a:buAutoNum type="alphaLcParenR"/>
            </a:pPr>
            <a:r>
              <a:rPr lang="ru-RU" sz="2400" dirty="0"/>
              <a:t>Знаки препинания в БСП не зависят от характера смысловых отношений между его частями.</a:t>
            </a:r>
          </a:p>
          <a:p>
            <a:pPr marL="628650" indent="-514350" algn="just">
              <a:buFont typeface="+mj-lt"/>
              <a:buAutoNum type="alphaLcParenR"/>
            </a:pP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48045" y="1700808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1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48045" y="2215151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2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148045" y="2729494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3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148045" y="3243837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4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148045" y="3758180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5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Скругленный прямоугольник 10">
            <a:hlinkClick r:id="rId7" action="ppaction://hlinksldjump"/>
          </p:cNvPr>
          <p:cNvSpPr/>
          <p:nvPr/>
        </p:nvSpPr>
        <p:spPr>
          <a:xfrm>
            <a:off x="148045" y="4272523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6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rId8" action="ppaction://hlinksldjump"/>
          </p:cNvPr>
          <p:cNvSpPr/>
          <p:nvPr/>
        </p:nvSpPr>
        <p:spPr>
          <a:xfrm>
            <a:off x="148045" y="4786866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7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Управляющая кнопка: в начало 1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 конец 17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сведения 18">
            <a:hlinkClick r:id="rId9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10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83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11521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Допишите, образуя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БСП: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88046" y="1484784"/>
            <a:ext cx="6656362" cy="5184576"/>
          </a:xfrm>
        </p:spPr>
        <p:txBody>
          <a:bodyPr>
            <a:normAutofit/>
          </a:bodyPr>
          <a:lstStyle/>
          <a:p>
            <a:pPr marL="571500" indent="-457200" algn="just">
              <a:buFont typeface="+mj-lt"/>
              <a:buAutoNum type="alphaLcParenR"/>
            </a:pPr>
            <a:r>
              <a:rPr lang="ru-RU" sz="2400" dirty="0"/>
              <a:t>Любите книгу</a:t>
            </a:r>
            <a:r>
              <a:rPr lang="ru-RU" sz="2400" dirty="0" smtClean="0"/>
              <a:t>… (</a:t>
            </a:r>
            <a:r>
              <a:rPr lang="ru-RU" sz="2400" dirty="0"/>
              <a:t>причина);</a:t>
            </a:r>
          </a:p>
          <a:p>
            <a:pPr marL="571500" indent="-457200" algn="just">
              <a:buFont typeface="+mj-lt"/>
              <a:buAutoNum type="alphaLcParenR"/>
            </a:pPr>
            <a:r>
              <a:rPr lang="ru-RU" sz="2400" dirty="0"/>
              <a:t>Я давно написал другу письмо</a:t>
            </a:r>
            <a:r>
              <a:rPr lang="ru-RU" sz="2400" dirty="0" smtClean="0"/>
              <a:t>… (</a:t>
            </a:r>
            <a:r>
              <a:rPr lang="ru-RU" sz="2400" dirty="0"/>
              <a:t>противопоставление);</a:t>
            </a:r>
          </a:p>
          <a:p>
            <a:pPr marL="571500" indent="-457200" algn="just">
              <a:buFont typeface="+mj-lt"/>
              <a:buAutoNum type="alphaLcParenR"/>
            </a:pPr>
            <a:r>
              <a:rPr lang="ru-RU" sz="2400" dirty="0"/>
              <a:t>Раздался удар грома</a:t>
            </a:r>
            <a:r>
              <a:rPr lang="ru-RU" sz="2400" dirty="0" smtClean="0"/>
              <a:t>… (быстрая </a:t>
            </a:r>
            <a:r>
              <a:rPr lang="ru-RU" sz="2400" dirty="0"/>
              <a:t>смена событий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148045" y="1700808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1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148045" y="2215151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2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148045" y="2729494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3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148045" y="3243837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4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148045" y="3758180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5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Скругленный прямоугольник 18">
            <a:hlinkClick r:id="rId7" action="ppaction://hlinksldjump"/>
          </p:cNvPr>
          <p:cNvSpPr/>
          <p:nvPr/>
        </p:nvSpPr>
        <p:spPr>
          <a:xfrm>
            <a:off x="148045" y="4272523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6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148045" y="4786866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7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Управляющая кнопка: в начало 21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сведения 26">
            <a:hlinkClick r:id="rId9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0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44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12961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Продолжите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предложение «У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берегов наросла стеклянная полоска льда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…»,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чтобы получилось предложение следующих типов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88046" y="1484784"/>
            <a:ext cx="6656362" cy="5184576"/>
          </a:xfrm>
        </p:spPr>
        <p:txBody>
          <a:bodyPr>
            <a:normAutofit/>
          </a:bodyPr>
          <a:lstStyle/>
          <a:p>
            <a:pPr marL="571500" lvl="1" indent="-457200" algn="just">
              <a:buClr>
                <a:schemeClr val="accent1"/>
              </a:buClr>
              <a:buFont typeface="+mj-lt"/>
              <a:buAutoNum type="alphaLcParenR"/>
            </a:pPr>
            <a:r>
              <a:rPr lang="ru-RU" sz="2400" dirty="0"/>
              <a:t>п</a:t>
            </a:r>
            <a:r>
              <a:rPr lang="ru-RU" sz="2400" dirty="0" smtClean="0"/>
              <a:t>ростое </a:t>
            </a:r>
            <a:r>
              <a:rPr lang="ru-RU" sz="2400" dirty="0"/>
              <a:t>с однородными членами (без союзов);</a:t>
            </a:r>
          </a:p>
          <a:p>
            <a:pPr marL="571500" lvl="1" indent="-457200" algn="just">
              <a:buClr>
                <a:schemeClr val="accent1"/>
              </a:buClr>
              <a:buFont typeface="+mj-lt"/>
              <a:buAutoNum type="alphaLcParenR"/>
            </a:pPr>
            <a:r>
              <a:rPr lang="ru-RU" sz="2400" dirty="0"/>
              <a:t>БСП, между частями которого надо поставить запятую;</a:t>
            </a:r>
          </a:p>
          <a:p>
            <a:pPr marL="571500" indent="-457200" algn="just">
              <a:buFont typeface="+mj-lt"/>
              <a:buAutoNum type="alphaLcParenR"/>
            </a:pPr>
            <a:r>
              <a:rPr lang="ru-RU" sz="2400" dirty="0"/>
              <a:t>БСП, между частями которого надо поставить точку с </a:t>
            </a:r>
            <a:r>
              <a:rPr lang="ru-RU" sz="2400" dirty="0" smtClean="0"/>
              <a:t>запятой.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148045" y="1700808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1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148045" y="2215151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2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148045" y="2729494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3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148045" y="3243837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4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148045" y="3758180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5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Скругленный прямоугольник 18">
            <a:hlinkClick r:id="rId7" action="ppaction://hlinksldjump"/>
          </p:cNvPr>
          <p:cNvSpPr/>
          <p:nvPr/>
        </p:nvSpPr>
        <p:spPr>
          <a:xfrm>
            <a:off x="148045" y="4272523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6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148045" y="4786866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7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Управляющая кнопка: в начало 21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сведения 26">
            <a:hlinkClick r:id="rId9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0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8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12961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Какова роль тире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предложении «Высоко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над горами зашумел ветер – предвестник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бурана»?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88046" y="1484784"/>
            <a:ext cx="6656362" cy="5184576"/>
          </a:xfrm>
        </p:spPr>
        <p:txBody>
          <a:bodyPr>
            <a:normAutofit/>
          </a:bodyPr>
          <a:lstStyle/>
          <a:p>
            <a:pPr marL="571500" lvl="1" indent="-457200" algn="just">
              <a:buClr>
                <a:schemeClr val="accent1"/>
              </a:buClr>
              <a:buFont typeface="+mj-lt"/>
              <a:buAutoNum type="alphaLcParenR"/>
            </a:pPr>
            <a:r>
              <a:rPr lang="ru-RU" sz="2400" dirty="0" smtClean="0"/>
              <a:t>разделяет </a:t>
            </a:r>
            <a:r>
              <a:rPr lang="ru-RU" sz="2400" dirty="0"/>
              <a:t>подлежащее и сказуемое;</a:t>
            </a:r>
          </a:p>
          <a:p>
            <a:pPr marL="571500" lvl="1" indent="-457200" algn="just">
              <a:buClr>
                <a:schemeClr val="accent1"/>
              </a:buClr>
              <a:buFont typeface="+mj-lt"/>
              <a:buAutoNum type="alphaLcParenR"/>
            </a:pPr>
            <a:r>
              <a:rPr lang="ru-RU" sz="2400" dirty="0" smtClean="0"/>
              <a:t>обозначает </a:t>
            </a:r>
            <a:r>
              <a:rPr lang="ru-RU" sz="2400" dirty="0"/>
              <a:t>пропуск члена предложении;</a:t>
            </a:r>
          </a:p>
          <a:p>
            <a:pPr marL="571500" lvl="1" indent="-457200" algn="just">
              <a:buClr>
                <a:schemeClr val="accent1"/>
              </a:buClr>
              <a:buFont typeface="+mj-lt"/>
              <a:buAutoNum type="alphaLcParenR"/>
            </a:pPr>
            <a:r>
              <a:rPr lang="ru-RU" sz="2400" dirty="0" smtClean="0"/>
              <a:t>отделяет </a:t>
            </a:r>
            <a:r>
              <a:rPr lang="ru-RU" sz="2400" dirty="0"/>
              <a:t>приложение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22" name="Скругленный прямоугольник 21">
            <a:hlinkClick r:id="rId2" action="ppaction://hlinksldjump"/>
          </p:cNvPr>
          <p:cNvSpPr/>
          <p:nvPr/>
        </p:nvSpPr>
        <p:spPr>
          <a:xfrm>
            <a:off x="148045" y="1700808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1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3" name="Скругленный прямоугольник 22">
            <a:hlinkClick r:id="rId3" action="ppaction://hlinksldjump"/>
          </p:cNvPr>
          <p:cNvSpPr/>
          <p:nvPr/>
        </p:nvSpPr>
        <p:spPr>
          <a:xfrm>
            <a:off x="148045" y="2215151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2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4" name="Скругленный прямоугольник 23">
            <a:hlinkClick r:id="rId4" action="ppaction://hlinksldjump"/>
          </p:cNvPr>
          <p:cNvSpPr/>
          <p:nvPr/>
        </p:nvSpPr>
        <p:spPr>
          <a:xfrm>
            <a:off x="148045" y="2729494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3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5" name="Скругленный прямоугольник 24">
            <a:hlinkClick r:id="rId5" action="ppaction://hlinksldjump"/>
          </p:cNvPr>
          <p:cNvSpPr/>
          <p:nvPr/>
        </p:nvSpPr>
        <p:spPr>
          <a:xfrm>
            <a:off x="148045" y="3243837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4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Скругленный прямоугольник 25">
            <a:hlinkClick r:id="rId6" action="ppaction://hlinksldjump"/>
          </p:cNvPr>
          <p:cNvSpPr/>
          <p:nvPr/>
        </p:nvSpPr>
        <p:spPr>
          <a:xfrm>
            <a:off x="148045" y="3758180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5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7" name="Скругленный прямоугольник 26">
            <a:hlinkClick r:id="rId7" action="ppaction://hlinksldjump"/>
          </p:cNvPr>
          <p:cNvSpPr/>
          <p:nvPr/>
        </p:nvSpPr>
        <p:spPr>
          <a:xfrm>
            <a:off x="148045" y="4272523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6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Скругленный прямоугольник 27">
            <a:hlinkClick r:id="rId8" action="ppaction://hlinksldjump"/>
          </p:cNvPr>
          <p:cNvSpPr/>
          <p:nvPr/>
        </p:nvSpPr>
        <p:spPr>
          <a:xfrm>
            <a:off x="148045" y="4786866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7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0" name="Управляющая кнопка: в начало 29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зад 30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возврат 31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в конец 33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ведения 34">
            <a:hlinkClick r:id="rId9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омой 35">
            <a:hlinkClick r:id="rId10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71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12961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r>
              <a:rPr lang="ru-RU" sz="2400" dirty="0"/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Укажите, почему стоит тире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БСП «Песенка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кончилась – раздались обычные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рукоплескания».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88046" y="1484784"/>
            <a:ext cx="6656362" cy="5184576"/>
          </a:xfrm>
        </p:spPr>
        <p:txBody>
          <a:bodyPr>
            <a:normAutofit/>
          </a:bodyPr>
          <a:lstStyle/>
          <a:p>
            <a:pPr marL="571500" lvl="1" indent="-457200" algn="just">
              <a:buClr>
                <a:schemeClr val="accent1"/>
              </a:buClr>
              <a:buFont typeface="+mj-lt"/>
              <a:buAutoNum type="alphaLcParenR"/>
            </a:pPr>
            <a:r>
              <a:rPr lang="ru-RU" sz="2400" dirty="0" smtClean="0"/>
              <a:t>содержание </a:t>
            </a:r>
            <a:r>
              <a:rPr lang="ru-RU" sz="2400" dirty="0"/>
              <a:t>одного предложения противопоставлено содержанию другого;</a:t>
            </a:r>
          </a:p>
          <a:p>
            <a:pPr marL="571500" lvl="1" indent="-457200" algn="just">
              <a:buClr>
                <a:schemeClr val="accent1"/>
              </a:buClr>
              <a:buFont typeface="+mj-lt"/>
              <a:buAutoNum type="alphaLcParenR"/>
            </a:pPr>
            <a:r>
              <a:rPr lang="ru-RU" sz="2400" dirty="0" smtClean="0"/>
              <a:t>предложение </a:t>
            </a:r>
            <a:r>
              <a:rPr lang="ru-RU" sz="2400" dirty="0"/>
              <a:t>рисует быструю смену событий;</a:t>
            </a:r>
          </a:p>
          <a:p>
            <a:pPr marL="571500" lvl="1" indent="-457200" algn="just">
              <a:buClr>
                <a:schemeClr val="accent1"/>
              </a:buClr>
              <a:buFont typeface="+mj-lt"/>
              <a:buAutoNum type="alphaLcParenR"/>
            </a:pPr>
            <a:r>
              <a:rPr lang="ru-RU" sz="2400" dirty="0"/>
              <a:t>в</a:t>
            </a:r>
            <a:r>
              <a:rPr lang="ru-RU" sz="2400" dirty="0" smtClean="0"/>
              <a:t>торое </a:t>
            </a:r>
            <a:r>
              <a:rPr lang="ru-RU" sz="2400" dirty="0"/>
              <a:t>предложение заключает в себе вывод, следствие из того, о чем говорится в первом предложении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148045" y="1700808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1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148045" y="2215151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2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148045" y="2729494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3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148045" y="3243837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4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148045" y="3758180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5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Скругленный прямоугольник 18">
            <a:hlinkClick r:id="rId7" action="ppaction://hlinksldjump"/>
          </p:cNvPr>
          <p:cNvSpPr/>
          <p:nvPr/>
        </p:nvSpPr>
        <p:spPr>
          <a:xfrm>
            <a:off x="148045" y="4272523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6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148045" y="4786866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7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Управляющая кнопка: в начало 21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сведения 26">
            <a:hlinkClick r:id="rId9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0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89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045" y="188640"/>
            <a:ext cx="8240379" cy="12961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r>
              <a:rPr lang="ru-RU" sz="2400" b="1" kern="1200" spc="-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6. Объясните, почему стоит </a:t>
            </a:r>
            <a:r>
              <a:rPr lang="ru-RU" sz="2400" b="1" kern="1200" spc="-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двоеточие «Осень </a:t>
            </a:r>
            <a:r>
              <a:rPr lang="ru-RU" sz="2400" b="1" kern="1200" spc="-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и зиму Павел не любил: они приносили ему много физических </a:t>
            </a:r>
            <a:r>
              <a:rPr lang="ru-RU" sz="2400" b="1" kern="1200" spc="-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страданий».</a:t>
            </a:r>
            <a:endParaRPr lang="ru-RU" sz="2400" b="1" kern="1200" spc="-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88046" y="1484784"/>
            <a:ext cx="6656362" cy="5184576"/>
          </a:xfrm>
        </p:spPr>
        <p:txBody>
          <a:bodyPr>
            <a:normAutofit/>
          </a:bodyPr>
          <a:lstStyle/>
          <a:p>
            <a:pPr marL="571500" lvl="1" indent="-457200" algn="just">
              <a:buClr>
                <a:schemeClr val="accent1"/>
              </a:buClr>
              <a:buFont typeface="+mj-lt"/>
              <a:buAutoNum type="alphaLcParenR"/>
            </a:pPr>
            <a:r>
              <a:rPr lang="ru-RU" sz="2400" dirty="0" smtClean="0"/>
              <a:t>второе </a:t>
            </a:r>
            <a:r>
              <a:rPr lang="ru-RU" sz="2400" dirty="0"/>
              <a:t>предложение указывает причину того, о чем говорится в первой части;</a:t>
            </a:r>
          </a:p>
          <a:p>
            <a:pPr marL="571500" lvl="1" indent="-457200" algn="just">
              <a:buClr>
                <a:schemeClr val="accent1"/>
              </a:buClr>
              <a:buFont typeface="+mj-lt"/>
              <a:buAutoNum type="alphaLcParenR"/>
            </a:pPr>
            <a:r>
              <a:rPr lang="ru-RU" sz="2400" dirty="0"/>
              <a:t>в</a:t>
            </a:r>
            <a:r>
              <a:rPr lang="ru-RU" sz="2400" dirty="0" smtClean="0"/>
              <a:t>торое </a:t>
            </a:r>
            <a:r>
              <a:rPr lang="ru-RU" sz="2400" dirty="0"/>
              <a:t>предложение поясняет первое, т.е. раскрывает его содержание;</a:t>
            </a:r>
          </a:p>
          <a:p>
            <a:pPr marL="571500" lvl="1" indent="-457200" algn="just">
              <a:buClr>
                <a:schemeClr val="accent1"/>
              </a:buClr>
              <a:buFont typeface="+mj-lt"/>
              <a:buAutoNum type="alphaLcParenR"/>
            </a:pPr>
            <a:r>
              <a:rPr lang="ru-RU" sz="2400" dirty="0"/>
              <a:t>в</a:t>
            </a:r>
            <a:r>
              <a:rPr lang="ru-RU" sz="2400" dirty="0" smtClean="0"/>
              <a:t>торое </a:t>
            </a:r>
            <a:r>
              <a:rPr lang="ru-RU" sz="2400" dirty="0"/>
              <a:t>предложение распространяет один из членов первого предложения</a:t>
            </a:r>
            <a:r>
              <a:rPr lang="ru-RU" sz="2400" dirty="0" smtClean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148045" y="1700808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1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148045" y="2215151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2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148045" y="2729494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3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148045" y="3243837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4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148045" y="3758180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5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Скругленный прямоугольник 18">
            <a:hlinkClick r:id="rId7" action="ppaction://hlinksldjump"/>
          </p:cNvPr>
          <p:cNvSpPr/>
          <p:nvPr/>
        </p:nvSpPr>
        <p:spPr>
          <a:xfrm>
            <a:off x="148045" y="4272523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6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148045" y="4786866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7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Управляющая кнопка: в начало 21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сведения 26">
            <a:hlinkClick r:id="rId9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0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0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045" y="188640"/>
            <a:ext cx="8240379" cy="10801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r>
              <a:rPr lang="ru-RU" sz="2400" b="1" kern="1200" spc="-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7</a:t>
            </a:r>
            <a:r>
              <a:rPr lang="ru-RU" sz="2400" b="1" kern="1200" spc="-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.</a:t>
            </a:r>
            <a:r>
              <a:rPr lang="ru-RU" sz="2400" dirty="0"/>
              <a:t> </a:t>
            </a:r>
            <a:r>
              <a:rPr lang="ru-RU" sz="2400" b="1" kern="1200" spc="-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Прочитайте предложения (знаки препинания не расставлены</a:t>
            </a:r>
            <a:r>
              <a:rPr lang="ru-RU" sz="2400" b="1" kern="1200" spc="-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):</a:t>
            </a:r>
            <a:endParaRPr lang="ru-RU" sz="2400" b="1" kern="1200" spc="-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88046" y="1268760"/>
            <a:ext cx="6656362" cy="3302082"/>
          </a:xfrm>
        </p:spPr>
        <p:txBody>
          <a:bodyPr>
            <a:normAutofit/>
          </a:bodyPr>
          <a:lstStyle/>
          <a:p>
            <a:pPr marL="571500" lvl="1" indent="-457200" algn="just">
              <a:buClr>
                <a:schemeClr val="accent1"/>
              </a:buClr>
              <a:buFont typeface="+mj-lt"/>
              <a:buAutoNum type="arabicParenR"/>
            </a:pPr>
            <a:r>
              <a:rPr lang="ru-RU" dirty="0"/>
              <a:t>Не всё в парке помнит Тургенева деревья умирают так же как люди.</a:t>
            </a:r>
          </a:p>
          <a:p>
            <a:pPr marL="571500" lvl="1" indent="-457200" algn="just">
              <a:buClr>
                <a:schemeClr val="accent1"/>
              </a:buClr>
              <a:buFont typeface="+mj-lt"/>
              <a:buAutoNum type="arabicParenR"/>
            </a:pPr>
            <a:r>
              <a:rPr lang="ru-RU" dirty="0"/>
              <a:t>Сознательно читать я научился когда мне было лет четырнадцать.</a:t>
            </a:r>
          </a:p>
          <a:p>
            <a:pPr marL="571500" lvl="1" indent="-457200" algn="just">
              <a:buClr>
                <a:schemeClr val="accent1"/>
              </a:buClr>
              <a:buFont typeface="+mj-lt"/>
              <a:buAutoNum type="arabicParenR"/>
            </a:pPr>
            <a:r>
              <a:rPr lang="ru-RU" dirty="0"/>
              <a:t>Зарумянилась вишня и слива налилась золотистая рожь.</a:t>
            </a:r>
          </a:p>
          <a:p>
            <a:pPr marL="571500" lvl="1" indent="-457200" algn="just">
              <a:buClr>
                <a:schemeClr val="accent1"/>
              </a:buClr>
              <a:buFont typeface="+mj-lt"/>
              <a:buAutoNum type="arabicParenR"/>
            </a:pPr>
            <a:r>
              <a:rPr lang="ru-RU" dirty="0"/>
              <a:t>Волнистые облака рассеялись и стало жарко.</a:t>
            </a:r>
          </a:p>
          <a:p>
            <a:pPr marL="571500" lvl="1" indent="-457200" algn="just">
              <a:buClr>
                <a:schemeClr val="accent1"/>
              </a:buClr>
              <a:buFont typeface="+mj-lt"/>
              <a:buAutoNum type="arabicParenR"/>
            </a:pPr>
            <a:r>
              <a:rPr lang="ru-RU" dirty="0"/>
              <a:t>Поздняя осень пора глухая.</a:t>
            </a:r>
          </a:p>
          <a:p>
            <a:pPr marL="571500" lvl="1" indent="-457200" algn="just">
              <a:buClr>
                <a:schemeClr val="accent1"/>
              </a:buClr>
              <a:buFont typeface="+mj-lt"/>
              <a:buAutoNum type="arabicParenR"/>
            </a:pPr>
            <a:r>
              <a:rPr lang="ru-RU" dirty="0"/>
              <a:t>В деревне теперь не проехать река разлилась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11760" y="453077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Заполните таблицу: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2225846"/>
              </p:ext>
            </p:extLst>
          </p:nvPr>
        </p:nvGraphicFramePr>
        <p:xfrm>
          <a:off x="1835696" y="4963996"/>
          <a:ext cx="6077585" cy="175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64296"/>
                <a:gridCol w="341328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Виды предложений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Номера предложений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Простые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ССП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СПП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БСП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Скругленный прямоугольник 22">
            <a:hlinkClick r:id="rId2" action="ppaction://hlinksldjump"/>
          </p:cNvPr>
          <p:cNvSpPr/>
          <p:nvPr/>
        </p:nvSpPr>
        <p:spPr>
          <a:xfrm>
            <a:off x="148045" y="1700808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1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4" name="Скругленный прямоугольник 23">
            <a:hlinkClick r:id="rId3" action="ppaction://hlinksldjump"/>
          </p:cNvPr>
          <p:cNvSpPr/>
          <p:nvPr/>
        </p:nvSpPr>
        <p:spPr>
          <a:xfrm>
            <a:off x="148045" y="2215151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2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5" name="Скругленный прямоугольник 24">
            <a:hlinkClick r:id="rId4" action="ppaction://hlinksldjump"/>
          </p:cNvPr>
          <p:cNvSpPr/>
          <p:nvPr/>
        </p:nvSpPr>
        <p:spPr>
          <a:xfrm>
            <a:off x="148045" y="2729494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3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Скругленный прямоугольник 25">
            <a:hlinkClick r:id="rId5" action="ppaction://hlinksldjump"/>
          </p:cNvPr>
          <p:cNvSpPr/>
          <p:nvPr/>
        </p:nvSpPr>
        <p:spPr>
          <a:xfrm>
            <a:off x="148045" y="3243837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4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7" name="Скругленный прямоугольник 26">
            <a:hlinkClick r:id="rId6" action="ppaction://hlinksldjump"/>
          </p:cNvPr>
          <p:cNvSpPr/>
          <p:nvPr/>
        </p:nvSpPr>
        <p:spPr>
          <a:xfrm>
            <a:off x="148045" y="3758180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5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148045" y="4272523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6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148045" y="4786866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 7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1" name="Управляющая кнопка: в начало 30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в конец 34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сведения 35">
            <a:hlinkClick r:id="rId9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омой 36">
            <a:hlinkClick r:id="rId10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45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Ключ к диагностическому тесту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84119"/>
            <a:ext cx="3960440" cy="5385241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ru-RU" dirty="0" smtClean="0"/>
              <a:t>С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  <a:p>
            <a:pPr marL="57150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12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Б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С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А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400" dirty="0" smtClean="0"/>
              <a:t>Ответ к заданию:</a:t>
            </a:r>
            <a:endParaRPr lang="ru-RU" sz="2400" dirty="0"/>
          </a:p>
          <a:p>
            <a:pPr marL="571500" indent="-457200">
              <a:buFont typeface="+mj-lt"/>
              <a:buAutoNum type="arabicPeriod"/>
            </a:pPr>
            <a:endParaRPr lang="ru-RU" dirty="0" smtClean="0"/>
          </a:p>
          <a:p>
            <a:pPr marL="5715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3651584"/>
              </p:ext>
            </p:extLst>
          </p:nvPr>
        </p:nvGraphicFramePr>
        <p:xfrm>
          <a:off x="179512" y="4293096"/>
          <a:ext cx="3816424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6224"/>
                <a:gridCol w="18002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Виды предложений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Номера предложений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Простые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ССП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СПП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БСП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</a:t>
                      </a:r>
                      <a:r>
                        <a:rPr lang="en-US" sz="2000" dirty="0" smtClean="0">
                          <a:effectLst/>
                        </a:rPr>
                        <a:t>,</a:t>
                      </a:r>
                      <a:r>
                        <a:rPr lang="ru-RU" sz="2000" dirty="0" smtClean="0">
                          <a:effectLst/>
                        </a:rPr>
                        <a:t> 3</a:t>
                      </a:r>
                      <a:r>
                        <a:rPr lang="en-US" sz="2000" dirty="0" smtClean="0">
                          <a:effectLst/>
                        </a:rPr>
                        <a:t>,</a:t>
                      </a:r>
                      <a:r>
                        <a:rPr lang="ru-RU" sz="2000" dirty="0" smtClean="0">
                          <a:effectLst/>
                        </a:rPr>
                        <a:t> 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960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Место урока в изучаемой теме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208912" cy="5400600"/>
          </a:xfrm>
        </p:spPr>
        <p:txBody>
          <a:bodyPr>
            <a:normAutofit fontScale="92500"/>
          </a:bodyPr>
          <a:lstStyle/>
          <a:p>
            <a:pPr marL="114300" indent="0" algn="just">
              <a:buNone/>
            </a:pPr>
            <a:r>
              <a:rPr lang="ru-RU" dirty="0" smtClean="0"/>
              <a:t>Тема </a:t>
            </a:r>
            <a:r>
              <a:rPr lang="ru-RU" dirty="0"/>
              <a:t>модуля </a:t>
            </a:r>
            <a:r>
              <a:rPr lang="ru-RU" dirty="0" smtClean="0"/>
              <a:t>«Бессоюзные сложные предложения» включает в себя 7 уроков.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Понятие о бессоюзном сложном предложении.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Бессоюзное сложное предложение со значение перечисления. Запятая и точка с запятой </a:t>
            </a:r>
            <a:r>
              <a:rPr lang="ru-RU" dirty="0"/>
              <a:t>в бессоюзном сложном </a:t>
            </a:r>
            <a:r>
              <a:rPr lang="ru-RU" dirty="0" smtClean="0"/>
              <a:t>предложении.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Бессоюзное сложное предложение со значением причины,  пояснения, дополнения. Двоеточие в </a:t>
            </a:r>
            <a:r>
              <a:rPr lang="ru-RU" dirty="0"/>
              <a:t>бессоюзном сложном </a:t>
            </a:r>
            <a:r>
              <a:rPr lang="ru-RU" dirty="0" smtClean="0"/>
              <a:t>предложении.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/>
              <a:t>Бессоюзное сложное предложение со значением </a:t>
            </a:r>
            <a:r>
              <a:rPr lang="ru-RU" dirty="0" smtClean="0"/>
              <a:t>противопоставления, времени, условия и следствия. Тире в </a:t>
            </a:r>
            <a:r>
              <a:rPr lang="ru-RU" dirty="0"/>
              <a:t>бессоюзном сложном </a:t>
            </a:r>
            <a:r>
              <a:rPr lang="ru-RU" dirty="0" smtClean="0"/>
              <a:t>предложении.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Бессоюзное сложное </a:t>
            </a:r>
            <a:r>
              <a:rPr lang="ru-RU" dirty="0" smtClean="0">
                <a:solidFill>
                  <a:srgbClr val="C00000"/>
                </a:solidFill>
              </a:rPr>
              <a:t>предложение. Смысловые отношения между частями бессоюзного сложного предложения.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Синтаксический и </a:t>
            </a:r>
            <a:r>
              <a:rPr lang="ru-RU" dirty="0"/>
              <a:t>пунктуационный разбор </a:t>
            </a:r>
            <a:r>
              <a:rPr lang="ru-RU" dirty="0" smtClean="0"/>
              <a:t>бессоюзного сложного предложения.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Контроль знаний.</a:t>
            </a:r>
          </a:p>
          <a:p>
            <a:pPr marL="114300" indent="0" algn="just">
              <a:buNone/>
            </a:pPr>
            <a:endParaRPr lang="ru-RU" dirty="0"/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24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08912" cy="10801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Оформить таблицу-памятку по БСП и его пунктуационному оформлению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99151331"/>
              </p:ext>
            </p:extLst>
          </p:nvPr>
        </p:nvGraphicFramePr>
        <p:xfrm>
          <a:off x="251520" y="1550640"/>
          <a:ext cx="8064894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792088"/>
                <a:gridCol w="1008111"/>
                <a:gridCol w="2232249"/>
                <a:gridCol w="864096"/>
                <a:gridCol w="93610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Соотнести со сложносочиненным предложением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Соотнести со сложноподчиненным предложением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Смысловое отношение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Союзы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Знаки </a:t>
                      </a:r>
                      <a:r>
                        <a:rPr lang="ru-RU" sz="1600" b="1" dirty="0" err="1" smtClean="0"/>
                        <a:t>препи-нания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Смысловое отношение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Союзы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Знаки </a:t>
                      </a:r>
                      <a:r>
                        <a:rPr lang="ru-RU" sz="1600" b="1" dirty="0" err="1" smtClean="0"/>
                        <a:t>препи-нания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Перечислительные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Обусловленности:</a:t>
                      </a:r>
                    </a:p>
                    <a:p>
                      <a:r>
                        <a:rPr lang="ru-RU" dirty="0" smtClean="0">
                          <a:latin typeface="Calibri"/>
                          <a:cs typeface="Calibri"/>
                        </a:rPr>
                        <a:t>— времени</a:t>
                      </a:r>
                    </a:p>
                    <a:p>
                      <a:r>
                        <a:rPr lang="ru-RU" dirty="0" smtClean="0">
                          <a:latin typeface="+mn-lt"/>
                          <a:cs typeface="Calibri"/>
                        </a:rPr>
                        <a:t>— условия</a:t>
                      </a:r>
                    </a:p>
                    <a:p>
                      <a:r>
                        <a:rPr lang="ru-RU" dirty="0" smtClean="0">
                          <a:latin typeface="+mn-lt"/>
                          <a:cs typeface="Calibri"/>
                        </a:rPr>
                        <a:t>— уступки</a:t>
                      </a:r>
                    </a:p>
                    <a:p>
                      <a:r>
                        <a:rPr lang="ru-RU" dirty="0" smtClean="0">
                          <a:latin typeface="+mn-lt"/>
                          <a:cs typeface="Calibri"/>
                        </a:rPr>
                        <a:t>— сравнения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Сопоставительные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Пояснительные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Следствия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Изъяснительные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014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08912" cy="10801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Ключ к оформлению таблицы-памятки по БСП и его пунктуационному оформлению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4256862"/>
              </p:ext>
            </p:extLst>
          </p:nvPr>
        </p:nvGraphicFramePr>
        <p:xfrm>
          <a:off x="251520" y="1550640"/>
          <a:ext cx="8064894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936104"/>
                <a:gridCol w="1008111"/>
                <a:gridCol w="2016225"/>
                <a:gridCol w="1080120"/>
                <a:gridCol w="93610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Соотнести со сложносочиненным предложением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Соотнести со сложноподчиненным предложением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Смысловое отношение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Союзы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Знаки </a:t>
                      </a:r>
                      <a:r>
                        <a:rPr lang="ru-RU" sz="1600" b="1" dirty="0" err="1" smtClean="0"/>
                        <a:t>препи-нания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Смысловое отношение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Союзы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Знаки </a:t>
                      </a:r>
                      <a:r>
                        <a:rPr lang="ru-RU" sz="1600" b="1" dirty="0" err="1" smtClean="0"/>
                        <a:t>препи-нания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Перечислительные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,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Обусловленности:</a:t>
                      </a:r>
                    </a:p>
                    <a:p>
                      <a:r>
                        <a:rPr lang="ru-RU" dirty="0" smtClean="0">
                          <a:latin typeface="Calibri"/>
                          <a:cs typeface="Calibri"/>
                        </a:rPr>
                        <a:t>— времени</a:t>
                      </a:r>
                    </a:p>
                    <a:p>
                      <a:r>
                        <a:rPr lang="ru-RU" dirty="0" smtClean="0">
                          <a:latin typeface="+mn-lt"/>
                          <a:cs typeface="Calibri"/>
                        </a:rPr>
                        <a:t>— условия</a:t>
                      </a:r>
                    </a:p>
                    <a:p>
                      <a:r>
                        <a:rPr lang="ru-RU" dirty="0" smtClean="0">
                          <a:latin typeface="+mn-lt"/>
                          <a:cs typeface="Calibri"/>
                        </a:rPr>
                        <a:t>— уступки</a:t>
                      </a:r>
                    </a:p>
                    <a:p>
                      <a:r>
                        <a:rPr lang="ru-RU" dirty="0" smtClean="0">
                          <a:latin typeface="+mn-lt"/>
                          <a:cs typeface="Calibri"/>
                        </a:rPr>
                        <a:t>— сравнения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когда</a:t>
                      </a:r>
                    </a:p>
                    <a:p>
                      <a:pPr algn="ctr"/>
                      <a:r>
                        <a:rPr lang="ru-RU" dirty="0" smtClean="0"/>
                        <a:t>если</a:t>
                      </a:r>
                    </a:p>
                    <a:p>
                      <a:pPr algn="ctr"/>
                      <a:r>
                        <a:rPr lang="ru-RU" dirty="0" smtClean="0"/>
                        <a:t>хотя</a:t>
                      </a:r>
                    </a:p>
                    <a:p>
                      <a:pPr algn="ctr"/>
                      <a:r>
                        <a:rPr lang="ru-RU" dirty="0" smtClean="0"/>
                        <a:t>снова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―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Сопоставительные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а, но, однако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,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alibri"/>
                          <a:cs typeface="Calibri"/>
                        </a:rPr>
                        <a:t>―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потому что, </a:t>
                      </a:r>
                    </a:p>
                    <a:p>
                      <a:pPr algn="ctr"/>
                      <a:r>
                        <a:rPr lang="ru-RU" sz="1600" dirty="0" smtClean="0"/>
                        <a:t>так как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Пояснительные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 именно</a:t>
                      </a:r>
                      <a:endParaRPr lang="ru-RU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.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Следствия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так что (поэтому)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―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Изъяснительные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именно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545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08912" cy="10801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Блиц-опрос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84119"/>
            <a:ext cx="7992888" cy="5313233"/>
          </a:xfrm>
        </p:spPr>
        <p:txBody>
          <a:bodyPr/>
          <a:lstStyle/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Какие предложения называют бессоюзными?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Каково строение и грамматическое значение бессоюзных сложных предложений?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На какие структурно-семантические группы делятся бессоюзные сложные предложения?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Какие из них близки к сложносочиненным, а какие – к сложноподчиненным?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Расскажите, каково строение (включая интонацию) и грамматическое значение </a:t>
            </a:r>
            <a:r>
              <a:rPr lang="ru-RU" dirty="0"/>
              <a:t>бессоюзных сложных </a:t>
            </a:r>
            <a:r>
              <a:rPr lang="ru-RU" dirty="0" smtClean="0"/>
              <a:t>предложений каждого типа?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Каковы правила пунктуации в </a:t>
            </a:r>
            <a:r>
              <a:rPr lang="ru-RU" dirty="0"/>
              <a:t>бессоюзных сложных </a:t>
            </a:r>
            <a:r>
              <a:rPr lang="ru-RU" dirty="0" smtClean="0"/>
              <a:t>предложениях?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861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7728"/>
            <a:ext cx="7787208" cy="12821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Практическая работа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3347864" y="3438098"/>
            <a:ext cx="1440000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НАЧАТЬ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ведения 11">
            <a:hlinkClick r:id="rId3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68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Задание 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 </a:t>
            </a:r>
            <a:r>
              <a:rPr lang="ru-RU" sz="2400" dirty="0" smtClean="0">
                <a:latin typeface="Century Gothic" pitchFamily="34" charset="0"/>
              </a:rPr>
              <a:t>Списать </a:t>
            </a:r>
            <a:r>
              <a:rPr lang="ru-RU" sz="2400" dirty="0">
                <a:latin typeface="Century Gothic" pitchFamily="34" charset="0"/>
              </a:rPr>
              <a:t>текст, расставляя знаки препинания. Что является средством связи в этих бессоюзных предложениях?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4784"/>
            <a:ext cx="8316416" cy="5373216"/>
          </a:xfrm>
        </p:spPr>
        <p:txBody>
          <a:bodyPr>
            <a:normAutofit lnSpcReduction="10000"/>
          </a:bodyPr>
          <a:lstStyle/>
          <a:p>
            <a:pPr marL="571500" indent="-457200" algn="just">
              <a:buFont typeface="+mj-lt"/>
              <a:buAutoNum type="arabicParenR"/>
            </a:pPr>
            <a:r>
              <a:rPr lang="ru-RU" dirty="0" smtClean="0"/>
              <a:t>(</a:t>
            </a:r>
            <a:r>
              <a:rPr lang="ru-RU" dirty="0"/>
              <a:t>На) лево чернело глубокое ущелье за ним и (в) </a:t>
            </a:r>
            <a:r>
              <a:rPr lang="ru-RU" dirty="0" err="1"/>
              <a:t>переди</a:t>
            </a:r>
            <a:r>
              <a:rPr lang="ru-RU" dirty="0"/>
              <a:t> нас (темно) синие вершины гор изрытые морщинами покрытые слоями снега рисовались на бледном небосклоне еще </a:t>
            </a:r>
            <a:r>
              <a:rPr lang="ru-RU" dirty="0" err="1"/>
              <a:t>сохранявш</a:t>
            </a:r>
            <a:r>
              <a:rPr lang="ru-RU" dirty="0"/>
              <a:t>..м последний отблеск </a:t>
            </a:r>
            <a:r>
              <a:rPr lang="ru-RU" dirty="0" smtClean="0"/>
              <a:t>зари. </a:t>
            </a:r>
            <a:r>
              <a:rPr lang="ru-RU" dirty="0"/>
              <a:t>(</a:t>
            </a:r>
            <a:r>
              <a:rPr lang="ru-RU" i="1" dirty="0"/>
              <a:t>М. Лермонтов</a:t>
            </a:r>
            <a:r>
              <a:rPr lang="ru-RU" dirty="0" smtClean="0"/>
              <a:t>) </a:t>
            </a:r>
          </a:p>
          <a:p>
            <a:pPr marL="571500" indent="-457200" algn="just">
              <a:buFont typeface="+mj-lt"/>
              <a:buAutoNum type="arabicParenR"/>
            </a:pPr>
            <a:r>
              <a:rPr lang="ru-RU" dirty="0" smtClean="0"/>
              <a:t>(</a:t>
            </a:r>
            <a:r>
              <a:rPr lang="ru-RU" dirty="0"/>
              <a:t>Железно) дорожный путь здесь </a:t>
            </a:r>
            <a:r>
              <a:rPr lang="ru-RU" dirty="0" err="1"/>
              <a:t>перес</a:t>
            </a:r>
            <a:r>
              <a:rPr lang="ru-RU" dirty="0"/>
              <a:t>..кала сельская грунтовая дорога шедшая в город на этой </a:t>
            </a:r>
            <a:r>
              <a:rPr lang="ru-RU" dirty="0" err="1"/>
              <a:t>земл</a:t>
            </a:r>
            <a:r>
              <a:rPr lang="ru-RU" dirty="0"/>
              <a:t>..ной дороге лежали пучки соломы и сена </a:t>
            </a:r>
            <a:r>
              <a:rPr lang="ru-RU" dirty="0" smtClean="0"/>
              <a:t>упавшие </a:t>
            </a:r>
            <a:r>
              <a:rPr lang="ru-RU" dirty="0"/>
              <a:t>с возов ивовые прутья и конский </a:t>
            </a:r>
            <a:r>
              <a:rPr lang="ru-RU" dirty="0" err="1"/>
              <a:t>н..</a:t>
            </a:r>
            <a:r>
              <a:rPr lang="ru-RU" dirty="0" err="1" smtClean="0"/>
              <a:t>воз</a:t>
            </a:r>
            <a:r>
              <a:rPr lang="ru-RU" dirty="0" smtClean="0"/>
              <a:t>. </a:t>
            </a:r>
            <a:r>
              <a:rPr lang="ru-RU" dirty="0"/>
              <a:t>(</a:t>
            </a:r>
            <a:r>
              <a:rPr lang="ru-RU" i="1" dirty="0"/>
              <a:t>А. Платонов</a:t>
            </a:r>
            <a:r>
              <a:rPr lang="ru-RU" dirty="0" smtClean="0"/>
              <a:t>) </a:t>
            </a:r>
          </a:p>
          <a:p>
            <a:pPr marL="571500" indent="-457200" algn="just">
              <a:buFont typeface="+mj-lt"/>
              <a:buAutoNum type="arabicParenR"/>
            </a:pPr>
            <a:r>
              <a:rPr lang="ru-RU" dirty="0" smtClean="0"/>
              <a:t>От </a:t>
            </a:r>
            <a:r>
              <a:rPr lang="ru-RU" dirty="0"/>
              <a:t>мороза (по) </a:t>
            </a:r>
            <a:r>
              <a:rPr lang="ru-RU" dirty="0" smtClean="0"/>
              <a:t>белели </a:t>
            </a:r>
            <a:r>
              <a:rPr lang="ru-RU" dirty="0"/>
              <a:t>деревья лошади бороды казалось даже сам воздух </a:t>
            </a:r>
            <a:r>
              <a:rPr lang="ru-RU" dirty="0" err="1"/>
              <a:t>тр</a:t>
            </a:r>
            <a:r>
              <a:rPr lang="ru-RU" dirty="0"/>
              <a:t>..</a:t>
            </a:r>
            <a:r>
              <a:rPr lang="ru-RU" dirty="0" err="1"/>
              <a:t>щал</a:t>
            </a:r>
            <a:r>
              <a:rPr lang="ru-RU" dirty="0"/>
              <a:t> (не) вынося </a:t>
            </a:r>
            <a:r>
              <a:rPr lang="ru-RU" dirty="0" smtClean="0"/>
              <a:t>холода. </a:t>
            </a:r>
            <a:r>
              <a:rPr lang="ru-RU" dirty="0"/>
              <a:t>(</a:t>
            </a:r>
            <a:r>
              <a:rPr lang="ru-RU" i="1" dirty="0"/>
              <a:t>А. Чехов</a:t>
            </a:r>
            <a:r>
              <a:rPr lang="ru-RU" dirty="0" smtClean="0"/>
              <a:t>) </a:t>
            </a:r>
          </a:p>
          <a:p>
            <a:pPr marL="571500" indent="-457200" algn="just">
              <a:buFont typeface="+mj-lt"/>
              <a:buAutoNum type="arabicParenR"/>
            </a:pPr>
            <a:r>
              <a:rPr lang="ru-RU" dirty="0" smtClean="0"/>
              <a:t>Пели </a:t>
            </a:r>
            <a:r>
              <a:rPr lang="ru-RU" dirty="0" err="1"/>
              <a:t>зябл</a:t>
            </a:r>
            <a:r>
              <a:rPr lang="ru-RU" dirty="0"/>
              <a:t>..</a:t>
            </a:r>
            <a:r>
              <a:rPr lang="ru-RU" dirty="0" err="1"/>
              <a:t>ки</a:t>
            </a:r>
            <a:r>
              <a:rPr lang="ru-RU" dirty="0"/>
              <a:t> з..</a:t>
            </a:r>
            <a:r>
              <a:rPr lang="ru-RU" dirty="0" err="1"/>
              <a:t>рянки</a:t>
            </a:r>
            <a:r>
              <a:rPr lang="ru-RU" dirty="0"/>
              <a:t> </a:t>
            </a:r>
            <a:r>
              <a:rPr lang="ru-RU" dirty="0" err="1"/>
              <a:t>щ..бетели</a:t>
            </a:r>
            <a:r>
              <a:rPr lang="ru-RU" dirty="0"/>
              <a:t> чижи тихо ш..</a:t>
            </a:r>
            <a:r>
              <a:rPr lang="ru-RU" dirty="0" err="1"/>
              <a:t>лково</a:t>
            </a:r>
            <a:r>
              <a:rPr lang="ru-RU" dirty="0"/>
              <a:t> шуршали листья </a:t>
            </a:r>
            <a:r>
              <a:rPr lang="ru-RU" dirty="0" smtClean="0"/>
              <a:t>деревьев. </a:t>
            </a:r>
            <a:r>
              <a:rPr lang="ru-RU" dirty="0"/>
              <a:t>(</a:t>
            </a:r>
            <a:r>
              <a:rPr lang="ru-RU" i="1" dirty="0"/>
              <a:t>М. Горький</a:t>
            </a:r>
            <a:r>
              <a:rPr lang="ru-RU" dirty="0" smtClean="0"/>
              <a:t>) </a:t>
            </a:r>
          </a:p>
          <a:p>
            <a:pPr marL="571500" indent="-457200" algn="just">
              <a:buFont typeface="+mj-lt"/>
              <a:buAutoNum type="arabicParenR"/>
            </a:pPr>
            <a:r>
              <a:rPr lang="ru-RU" dirty="0" smtClean="0"/>
              <a:t>На </a:t>
            </a:r>
            <a:r>
              <a:rPr lang="ru-RU" dirty="0" err="1"/>
              <a:t>наб</a:t>
            </a:r>
            <a:r>
              <a:rPr lang="ru-RU" dirty="0"/>
              <a:t>..</a:t>
            </a:r>
            <a:r>
              <a:rPr lang="ru-RU" dirty="0" err="1"/>
              <a:t>режной</a:t>
            </a:r>
            <a:r>
              <a:rPr lang="ru-RU" dirty="0"/>
              <a:t> зажегся дли(н, </a:t>
            </a:r>
            <a:r>
              <a:rPr lang="ru-RU" dirty="0" err="1"/>
              <a:t>нн</a:t>
            </a:r>
            <a:r>
              <a:rPr lang="ru-RU" dirty="0"/>
              <a:t>)</a:t>
            </a:r>
            <a:r>
              <a:rPr lang="ru-RU" dirty="0" err="1"/>
              <a:t>ый</a:t>
            </a:r>
            <a:r>
              <a:rPr lang="ru-RU" dirty="0"/>
              <a:t> ряд фонарей они </a:t>
            </a:r>
            <a:r>
              <a:rPr lang="ru-RU" dirty="0" err="1"/>
              <a:t>упл</a:t>
            </a:r>
            <a:r>
              <a:rPr lang="ru-RU" dirty="0"/>
              <a:t>..вали (в) даль </a:t>
            </a:r>
            <a:r>
              <a:rPr lang="ru-RU" dirty="0" err="1"/>
              <a:t>бе</a:t>
            </a:r>
            <a:r>
              <a:rPr lang="ru-RU" dirty="0"/>
              <a:t>..</a:t>
            </a:r>
            <a:r>
              <a:rPr lang="ru-RU" dirty="0" err="1"/>
              <a:t>конечн</a:t>
            </a:r>
            <a:r>
              <a:rPr lang="ru-RU" dirty="0"/>
              <a:t>..й (мутно) белой </a:t>
            </a:r>
            <a:r>
              <a:rPr lang="ru-RU" dirty="0" smtClean="0"/>
              <a:t>полосой.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i="1" dirty="0"/>
              <a:t>А. Рыбаков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38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0891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Задание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№2.1.</a:t>
            </a:r>
            <a:r>
              <a:rPr lang="ru-RU" sz="2000" dirty="0" smtClean="0"/>
              <a:t> </a:t>
            </a:r>
            <a:r>
              <a:rPr lang="ru-RU" sz="2000" dirty="0">
                <a:latin typeface="Century Gothic" pitchFamily="34" charset="0"/>
              </a:rPr>
              <a:t>Запишите, расставляя необходимые знаки препинания. Объясните орфограммы и </a:t>
            </a:r>
            <a:r>
              <a:rPr lang="ru-RU" sz="2000" dirty="0" err="1">
                <a:latin typeface="Century Gothic" pitchFamily="34" charset="0"/>
              </a:rPr>
              <a:t>пунктограммы</a:t>
            </a:r>
            <a:r>
              <a:rPr lang="ru-RU" sz="2000" dirty="0">
                <a:latin typeface="Century Gothic" pitchFamily="34" charset="0"/>
              </a:rPr>
              <a:t>. Определите смысловые отношения данных БСП.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4784"/>
            <a:ext cx="8316416" cy="5373216"/>
          </a:xfrm>
        </p:spPr>
        <p:txBody>
          <a:bodyPr>
            <a:normAutofit/>
          </a:bodyPr>
          <a:lstStyle/>
          <a:p>
            <a:pPr marL="571500" indent="-457200" algn="just">
              <a:buFont typeface="+mj-lt"/>
              <a:buAutoNum type="arabicParenR"/>
            </a:pPr>
            <a:r>
              <a:rPr lang="ru-RU" dirty="0" smtClean="0"/>
              <a:t>Дядя </a:t>
            </a:r>
            <a:r>
              <a:rPr lang="ru-RU" dirty="0"/>
              <a:t>Максим угадал(:) тонкая и богатая нервная организация мальчика брала свое и восприимчивостью к ощущениям осязания и слуха(,) как бы стремилась восстановить до известной степени полноту своих восприятий. </a:t>
            </a:r>
            <a:endParaRPr lang="ru-RU" dirty="0" smtClean="0"/>
          </a:p>
          <a:p>
            <a:pPr marL="571500" indent="-457200" algn="just">
              <a:buFont typeface="+mj-lt"/>
              <a:buAutoNum type="arabicParenR"/>
            </a:pPr>
            <a:r>
              <a:rPr lang="ru-RU" dirty="0" smtClean="0"/>
              <a:t>Отец </a:t>
            </a:r>
            <a:r>
              <a:rPr lang="ru-RU" dirty="0"/>
              <a:t>был похож на тысячу других деревенских помещиков юго-западного края(:) он был добродушен, даже, пожалуй, добр, хорошо смотрел за рабочими и очень любил строить и перестраивать мельницы. </a:t>
            </a:r>
            <a:endParaRPr lang="ru-RU" dirty="0" smtClean="0"/>
          </a:p>
          <a:p>
            <a:pPr marL="571500" indent="-457200" algn="just">
              <a:buFont typeface="+mj-lt"/>
              <a:buAutoNum type="arabicParenR"/>
            </a:pPr>
            <a:r>
              <a:rPr lang="ru-RU" dirty="0" smtClean="0"/>
              <a:t>В </a:t>
            </a:r>
            <a:r>
              <a:rPr lang="ru-RU" dirty="0"/>
              <a:t>последовавшей затем знойной тишине отчетливей зажужжали мухи(,) петух по причине орудийного обстрела(,) не рискуя вскочить на плетень где-то под сенью лопухов(,) разок-другой хлопнул крыльями непринужденно(,) но глухо пропел. </a:t>
            </a: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24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136904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Задание №2.2. </a:t>
            </a:r>
            <a:r>
              <a:rPr lang="ru-RU" sz="2000" dirty="0">
                <a:latin typeface="Century Gothic" pitchFamily="34" charset="0"/>
              </a:rPr>
              <a:t>Запишите, расставляя необходимые знаки препинания. Объясните орфограммы и </a:t>
            </a:r>
            <a:r>
              <a:rPr lang="ru-RU" sz="2000" dirty="0" err="1">
                <a:latin typeface="Century Gothic" pitchFamily="34" charset="0"/>
              </a:rPr>
              <a:t>пунктограммы</a:t>
            </a:r>
            <a:r>
              <a:rPr lang="ru-RU" sz="2000" dirty="0">
                <a:latin typeface="Century Gothic" pitchFamily="34" charset="0"/>
              </a:rPr>
              <a:t>. Определите смысловые отношения данных БСП.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4784"/>
            <a:ext cx="8316416" cy="5373216"/>
          </a:xfrm>
        </p:spPr>
        <p:txBody>
          <a:bodyPr>
            <a:normAutofit/>
          </a:bodyPr>
          <a:lstStyle/>
          <a:p>
            <a:pPr marL="571500" indent="-457200" algn="just">
              <a:buFont typeface="+mj-lt"/>
              <a:buAutoNum type="arabicParenR" startAt="4"/>
            </a:pPr>
            <a:r>
              <a:rPr lang="ru-RU" dirty="0" smtClean="0"/>
              <a:t>Утром</a:t>
            </a:r>
            <a:r>
              <a:rPr lang="ru-RU" dirty="0"/>
              <a:t>(,) как и ежедневно в доме </a:t>
            </a:r>
            <a:r>
              <a:rPr lang="ru-RU" dirty="0" err="1"/>
              <a:t>Христиана</a:t>
            </a:r>
            <a:r>
              <a:rPr lang="ru-RU" dirty="0"/>
              <a:t> Андреевича(,) все повторялось по заведенному порядку(:) пружина трудового дня начала распускаться с последних третьих петухов(,) потом промычала корова. </a:t>
            </a:r>
            <a:endParaRPr lang="ru-RU" dirty="0" smtClean="0"/>
          </a:p>
          <a:p>
            <a:pPr marL="571500" indent="-457200" algn="just">
              <a:buFont typeface="+mj-lt"/>
              <a:buAutoNum type="arabicParenR" startAt="4"/>
            </a:pPr>
            <a:r>
              <a:rPr lang="ru-RU" dirty="0" smtClean="0"/>
              <a:t>Богатырь </a:t>
            </a:r>
            <a:r>
              <a:rPr lang="ru-RU" dirty="0"/>
              <a:t>умрет(-)имя его останется. </a:t>
            </a:r>
            <a:endParaRPr lang="ru-RU" dirty="0" smtClean="0"/>
          </a:p>
          <a:p>
            <a:pPr marL="571500" indent="-457200" algn="just">
              <a:buFont typeface="+mj-lt"/>
              <a:buAutoNum type="arabicParenR" startAt="4"/>
            </a:pPr>
            <a:r>
              <a:rPr lang="ru-RU" dirty="0" smtClean="0"/>
              <a:t>Задремали </a:t>
            </a:r>
            <a:r>
              <a:rPr lang="ru-RU" dirty="0"/>
              <a:t>звезды золотые(,) задрожало зеркало затона(,) брезжит свет на заводи речные и румянит сетку небосклона. (</a:t>
            </a:r>
            <a:r>
              <a:rPr lang="ru-RU" i="1" dirty="0"/>
              <a:t>С. Есенин</a:t>
            </a:r>
            <a:r>
              <a:rPr lang="ru-RU" dirty="0"/>
              <a:t>) </a:t>
            </a:r>
            <a:endParaRPr lang="ru-RU" dirty="0" smtClean="0"/>
          </a:p>
          <a:p>
            <a:pPr marL="571500" indent="-457200" algn="just">
              <a:buFont typeface="+mj-lt"/>
              <a:buAutoNum type="arabicParenR" startAt="4"/>
            </a:pPr>
            <a:r>
              <a:rPr lang="ru-RU" dirty="0" smtClean="0"/>
              <a:t>Издалека </a:t>
            </a:r>
            <a:r>
              <a:rPr lang="ru-RU" dirty="0"/>
              <a:t>налетая крепкий дует ветерок(,) пухом землю устилая крупный падает снежок. (</a:t>
            </a:r>
            <a:r>
              <a:rPr lang="ru-RU" i="1" dirty="0"/>
              <a:t>И. Любин</a:t>
            </a:r>
            <a:r>
              <a:rPr lang="ru-RU" dirty="0"/>
              <a:t>) </a:t>
            </a:r>
            <a:endParaRPr lang="ru-RU" dirty="0" smtClean="0"/>
          </a:p>
          <a:p>
            <a:pPr marL="571500" indent="-457200" algn="just">
              <a:buFont typeface="+mj-lt"/>
              <a:buAutoNum type="arabicParenR" startAt="4"/>
            </a:pPr>
            <a:r>
              <a:rPr lang="ru-RU" dirty="0" smtClean="0"/>
              <a:t>Шерсть чесать (-) рука </a:t>
            </a:r>
            <a:r>
              <a:rPr lang="ru-RU" dirty="0"/>
              <a:t>болит(,) письмо </a:t>
            </a:r>
            <a:r>
              <a:rPr lang="ru-RU" dirty="0" smtClean="0"/>
              <a:t>писать (-) рука </a:t>
            </a:r>
            <a:r>
              <a:rPr lang="ru-RU" dirty="0"/>
              <a:t>болит(,) воду </a:t>
            </a:r>
            <a:r>
              <a:rPr lang="ru-RU" dirty="0" smtClean="0"/>
              <a:t>носить (-) рука </a:t>
            </a:r>
            <a:r>
              <a:rPr lang="ru-RU" dirty="0"/>
              <a:t>болит(,) кашу </a:t>
            </a:r>
            <a:r>
              <a:rPr lang="ru-RU" dirty="0" smtClean="0"/>
              <a:t>варить (-) рука </a:t>
            </a:r>
            <a:r>
              <a:rPr lang="ru-RU" dirty="0"/>
              <a:t>болит(,) а каша готова и рука здорова.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90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136904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Задание №3. </a:t>
            </a:r>
            <a:r>
              <a:rPr lang="ru-RU" sz="2400" dirty="0">
                <a:latin typeface="Century Gothic" pitchFamily="34" charset="0"/>
              </a:rPr>
              <a:t>Переделайте сложносочиненные предложения в бессоюзные сложные предложения</a:t>
            </a:r>
            <a:r>
              <a:rPr lang="ru-RU" sz="2400" dirty="0" smtClean="0">
                <a:latin typeface="Century Gothic" pitchFamily="34" charset="0"/>
              </a:rPr>
              <a:t>. 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443606"/>
            <a:ext cx="8136904" cy="5414394"/>
          </a:xfrm>
        </p:spPr>
        <p:txBody>
          <a:bodyPr>
            <a:normAutofit/>
          </a:bodyPr>
          <a:lstStyle/>
          <a:p>
            <a:pPr marL="571500" indent="-457200" algn="just">
              <a:buFont typeface="+mj-lt"/>
              <a:buAutoNum type="arabicParenR"/>
            </a:pPr>
            <a:r>
              <a:rPr lang="ru-RU" dirty="0" smtClean="0"/>
              <a:t>Если </a:t>
            </a:r>
            <a:r>
              <a:rPr lang="ru-RU" dirty="0"/>
              <a:t>зимою сухо и холодно, то летом сухо и жарко. </a:t>
            </a:r>
            <a:endParaRPr lang="ru-RU" dirty="0" smtClean="0"/>
          </a:p>
          <a:p>
            <a:pPr marL="571500" indent="-457200" algn="just">
              <a:buFont typeface="+mj-lt"/>
              <a:buAutoNum type="arabicParenR"/>
            </a:pPr>
            <a:r>
              <a:rPr lang="ru-RU" dirty="0" smtClean="0"/>
              <a:t>Дальнейший </a:t>
            </a:r>
            <a:r>
              <a:rPr lang="ru-RU" dirty="0"/>
              <a:t>разговор их я не передаю, потому что и был бесполезен и пуст</a:t>
            </a:r>
            <a:r>
              <a:rPr lang="ru-RU" dirty="0" smtClean="0"/>
              <a:t>… (</a:t>
            </a:r>
            <a:r>
              <a:rPr lang="ru-RU" i="1" dirty="0"/>
              <a:t>М. Лермонтов</a:t>
            </a:r>
            <a:r>
              <a:rPr lang="ru-RU" dirty="0"/>
              <a:t>) </a:t>
            </a:r>
            <a:endParaRPr lang="ru-RU" dirty="0" smtClean="0"/>
          </a:p>
          <a:p>
            <a:pPr marL="571500" indent="-457200" algn="just">
              <a:buFont typeface="+mj-lt"/>
              <a:buAutoNum type="arabicParenR"/>
            </a:pPr>
            <a:r>
              <a:rPr lang="ru-RU" dirty="0" err="1" smtClean="0"/>
              <a:t>Знайка</a:t>
            </a:r>
            <a:r>
              <a:rPr lang="ru-RU" dirty="0" smtClean="0"/>
              <a:t> </a:t>
            </a:r>
            <a:r>
              <a:rPr lang="ru-RU" dirty="0"/>
              <a:t>все с полуслова понимает, а </a:t>
            </a:r>
            <a:r>
              <a:rPr lang="ru-RU" dirty="0" smtClean="0"/>
              <a:t>незнайка </a:t>
            </a:r>
            <a:r>
              <a:rPr lang="ru-RU" dirty="0"/>
              <a:t>на все только рот разевает. </a:t>
            </a:r>
            <a:endParaRPr lang="ru-RU" dirty="0" smtClean="0"/>
          </a:p>
          <a:p>
            <a:pPr marL="571500" indent="-457200" algn="just">
              <a:buFont typeface="+mj-lt"/>
              <a:buAutoNum type="arabicParenR"/>
            </a:pPr>
            <a:r>
              <a:rPr lang="ru-RU" dirty="0" smtClean="0"/>
              <a:t>Он </a:t>
            </a:r>
            <a:r>
              <a:rPr lang="ru-RU" dirty="0"/>
              <a:t>чувствовал, как сердце его, капля по капле, переполняется горечью. </a:t>
            </a:r>
            <a:endParaRPr lang="ru-RU" dirty="0" smtClean="0"/>
          </a:p>
          <a:p>
            <a:pPr marL="571500" indent="-457200" algn="just">
              <a:buFont typeface="+mj-lt"/>
              <a:buAutoNum type="arabicParenR"/>
            </a:pPr>
            <a:r>
              <a:rPr lang="ru-RU" dirty="0" smtClean="0"/>
              <a:t>Если </a:t>
            </a:r>
            <a:r>
              <a:rPr lang="ru-RU" dirty="0"/>
              <a:t>желаешь познакомиться с человеком, то расспроси о его друзьях. </a:t>
            </a:r>
            <a:endParaRPr lang="ru-RU" dirty="0" smtClean="0"/>
          </a:p>
          <a:p>
            <a:pPr marL="571500" indent="-457200" algn="just">
              <a:buFont typeface="+mj-lt"/>
              <a:buAutoNum type="arabicParenR"/>
            </a:pPr>
            <a:r>
              <a:rPr lang="ru-RU" dirty="0" smtClean="0"/>
              <a:t>Мы </a:t>
            </a:r>
            <a:r>
              <a:rPr lang="ru-RU" dirty="0"/>
              <a:t>все стояли, потому что сесть было не на что.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9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0891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Задание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№4.</a:t>
            </a:r>
            <a:r>
              <a:rPr lang="ru-RU" sz="2400" dirty="0" smtClean="0"/>
              <a:t> </a:t>
            </a:r>
            <a:r>
              <a:rPr lang="ru-RU" sz="2400" dirty="0">
                <a:latin typeface="Century Gothic" pitchFamily="34" charset="0"/>
              </a:rPr>
              <a:t>Произведите синтаксический разбор БСП</a:t>
            </a:r>
            <a:r>
              <a:rPr lang="ru-RU" sz="2400" dirty="0" smtClean="0">
                <a:latin typeface="Century Gothic" pitchFamily="34" charset="0"/>
              </a:rPr>
              <a:t>: 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443606"/>
            <a:ext cx="8136904" cy="541439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/>
              <a:t>Я быстро взглянул вверх: над нами бесшумно летела крупная птица. (</a:t>
            </a:r>
            <a:r>
              <a:rPr lang="ru-RU" i="1" dirty="0"/>
              <a:t>Е. </a:t>
            </a:r>
            <a:r>
              <a:rPr lang="ru-RU" i="1" dirty="0" err="1"/>
              <a:t>Чарушин</a:t>
            </a:r>
            <a:r>
              <a:rPr lang="ru-RU" dirty="0"/>
              <a:t>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0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08912" cy="7574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Задание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№5.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Century Gothic" pitchFamily="34" charset="0"/>
              </a:rPr>
              <a:t>Лингвистическая задача 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908720"/>
            <a:ext cx="8136904" cy="594928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/>
              <a:t>В полном собрании сочинений А.С. Пушкина (1964 года издания) в 5 главе романа «Евгений Онегин» знаки препинания расставлены так:</a:t>
            </a:r>
          </a:p>
          <a:p>
            <a:pPr marL="114300" indent="0" algn="just">
              <a:buNone/>
            </a:pPr>
            <a:r>
              <a:rPr lang="ru-RU" dirty="0"/>
              <a:t>	Он знак подаст – и все хлопочут;</a:t>
            </a:r>
          </a:p>
          <a:p>
            <a:pPr marL="114300" indent="0" algn="just">
              <a:buNone/>
            </a:pPr>
            <a:r>
              <a:rPr lang="ru-RU" dirty="0"/>
              <a:t>	Он пьет – все пьют и все кричат;</a:t>
            </a:r>
          </a:p>
          <a:p>
            <a:pPr marL="114300" indent="0" algn="just">
              <a:buNone/>
            </a:pPr>
            <a:r>
              <a:rPr lang="ru-RU" dirty="0"/>
              <a:t>	Он засмеется – все хохочут;</a:t>
            </a:r>
          </a:p>
          <a:p>
            <a:pPr marL="114300" indent="0" algn="just">
              <a:buNone/>
            </a:pPr>
            <a:r>
              <a:rPr lang="ru-RU" dirty="0"/>
              <a:t>	Нахмурит брови – все молчат…</a:t>
            </a:r>
          </a:p>
          <a:p>
            <a:pPr marL="114300" indent="0" algn="just">
              <a:buNone/>
            </a:pPr>
            <a:r>
              <a:rPr lang="ru-RU" dirty="0"/>
              <a:t>В трехтомнике 1989 г вместо тире стоят двоеточия:</a:t>
            </a:r>
          </a:p>
          <a:p>
            <a:pPr marL="114300" indent="0" algn="just">
              <a:buNone/>
            </a:pPr>
            <a:r>
              <a:rPr lang="ru-RU" dirty="0"/>
              <a:t>	Он знак подаст: и все хлопочут;</a:t>
            </a:r>
          </a:p>
          <a:p>
            <a:pPr marL="114300" indent="0" algn="just">
              <a:buNone/>
            </a:pPr>
            <a:r>
              <a:rPr lang="ru-RU" dirty="0"/>
              <a:t>	Он пьет: все пьют и все кричат;</a:t>
            </a:r>
          </a:p>
          <a:p>
            <a:pPr marL="114300" indent="0" algn="just">
              <a:buNone/>
            </a:pPr>
            <a:r>
              <a:rPr lang="ru-RU" dirty="0"/>
              <a:t>	Он засмеется: все хохочут:</a:t>
            </a:r>
          </a:p>
          <a:p>
            <a:pPr marL="114300" indent="0" algn="just">
              <a:buNone/>
            </a:pPr>
            <a:r>
              <a:rPr lang="ru-RU" dirty="0"/>
              <a:t>	Нахмурит брови: все молчат…</a:t>
            </a:r>
          </a:p>
          <a:p>
            <a:pPr marL="114300" indent="0" algn="just">
              <a:buNone/>
            </a:pPr>
            <a:r>
              <a:rPr lang="ru-RU" dirty="0"/>
              <a:t>Докажите, что знаки одного из вариантов легко оспорить, зная особенности бессоюзных сложных предложений. Какой вариант верен?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92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Цели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u="sng" dirty="0" smtClean="0"/>
              <a:t>Образовательная:</a:t>
            </a:r>
          </a:p>
          <a:p>
            <a:pPr marL="411480" lvl="1" indent="0" algn="just">
              <a:buNone/>
            </a:pPr>
            <a:r>
              <a:rPr lang="ru-RU" dirty="0"/>
              <a:t>– </a:t>
            </a:r>
            <a:r>
              <a:rPr lang="ru-RU" dirty="0" smtClean="0"/>
              <a:t>обобщить и систематизировать знания учащихся о постановке знаков препинания в бессоюзных сложных предложениях.</a:t>
            </a:r>
          </a:p>
          <a:p>
            <a:pPr marL="114300" indent="0" algn="just">
              <a:buNone/>
            </a:pPr>
            <a:r>
              <a:rPr lang="ru-RU" u="sng" dirty="0" smtClean="0"/>
              <a:t>Развивающая:</a:t>
            </a:r>
          </a:p>
          <a:p>
            <a:pPr marL="411480" lvl="1" indent="0" algn="just">
              <a:buNone/>
            </a:pPr>
            <a:r>
              <a:rPr lang="ru-RU" dirty="0"/>
              <a:t>– </a:t>
            </a:r>
            <a:r>
              <a:rPr lang="ru-RU" dirty="0" smtClean="0"/>
              <a:t> работать над развитием речи учащихся.</a:t>
            </a:r>
            <a:endParaRPr lang="ru-RU" dirty="0"/>
          </a:p>
          <a:p>
            <a:pPr marL="114300" indent="0" algn="just">
              <a:buNone/>
            </a:pPr>
            <a:r>
              <a:rPr lang="ru-RU" u="sng" dirty="0" smtClean="0"/>
              <a:t>Воспитательная:</a:t>
            </a:r>
          </a:p>
          <a:p>
            <a:pPr marL="411480" lvl="1" indent="0" algn="just">
              <a:buNone/>
            </a:pPr>
            <a:r>
              <a:rPr lang="ru-RU" dirty="0" smtClean="0"/>
              <a:t>– воспитывать толерантное отношение к мнению собеседника;</a:t>
            </a:r>
          </a:p>
          <a:p>
            <a:pPr marL="411480" lvl="1" indent="0" algn="just">
              <a:buNone/>
            </a:pPr>
            <a:r>
              <a:rPr lang="ru-RU" dirty="0"/>
              <a:t>– </a:t>
            </a:r>
            <a:r>
              <a:rPr lang="ru-RU" dirty="0" smtClean="0"/>
              <a:t>воспитывать умение работать в паре и в коллективе.</a:t>
            </a:r>
            <a:endParaRPr lang="ru-RU" dirty="0"/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81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08912" cy="10801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Диктант. Проверяю себя: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84119"/>
            <a:ext cx="7992888" cy="5313233"/>
          </a:xfrm>
        </p:spPr>
        <p:txBody>
          <a:bodyPr/>
          <a:lstStyle/>
          <a:p>
            <a:pPr marL="114300" indent="0" algn="just">
              <a:buNone/>
            </a:pPr>
            <a:r>
              <a:rPr lang="ru-RU" dirty="0" smtClean="0"/>
              <a:t>	</a:t>
            </a:r>
            <a:r>
              <a:rPr lang="ru-RU" dirty="0"/>
              <a:t>Фонарей на этой захолустной улице не было. Павел шагал наудачу</a:t>
            </a:r>
            <a:r>
              <a:rPr lang="ru-RU" b="1" dirty="0">
                <a:solidFill>
                  <a:srgbClr val="C00000"/>
                </a:solidFill>
              </a:rPr>
              <a:t>;</a:t>
            </a:r>
            <a:r>
              <a:rPr lang="ru-RU" dirty="0"/>
              <a:t> раз он больно ударился коленкой о столбик и брезгливо поморщился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r>
              <a:rPr lang="ru-RU" dirty="0"/>
              <a:t> боль мешала думать. Кругом находились сады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dirty="0"/>
              <a:t> поэтому хорошо пахло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dirty="0"/>
              <a:t> как пахнет во время дождя в лесу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r>
              <a:rPr lang="ru-RU" dirty="0"/>
              <a:t> сыростью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dirty="0"/>
              <a:t> березовым листом и какими-то цветами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dirty="0"/>
              <a:t> которые только и пахнут в сырую погоду.</a:t>
            </a:r>
          </a:p>
          <a:p>
            <a:pPr marL="114300" indent="0" algn="just">
              <a:buNone/>
            </a:pPr>
            <a:r>
              <a:rPr lang="ru-RU" dirty="0" smtClean="0"/>
              <a:t>	Было </a:t>
            </a:r>
            <a:r>
              <a:rPr lang="ru-RU" dirty="0"/>
              <a:t>так темно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dirty="0"/>
              <a:t> что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dirty="0"/>
              <a:t> казалось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dirty="0"/>
              <a:t> темнее не может быть. Когда же Павел вышел на берег реки и уже не было видно силуэтов домов и огоньков в окнах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dirty="0"/>
              <a:t> тьма стала глубже и тяжелее и так близко надвигалась сверху и с боков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dirty="0"/>
              <a:t> точно хотела задушить. И грязь стала глубже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dirty="0"/>
              <a:t> и лужи чище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dirty="0"/>
              <a:t> и уже не пахло садами </a:t>
            </a:r>
            <a:r>
              <a:rPr lang="ru-RU" b="1" dirty="0" smtClean="0">
                <a:solidFill>
                  <a:srgbClr val="C00000"/>
                </a:solidFill>
              </a:rPr>
              <a:t>–</a:t>
            </a:r>
            <a:r>
              <a:rPr lang="ru-RU" dirty="0" smtClean="0"/>
              <a:t> пахло невидимой </a:t>
            </a:r>
            <a:r>
              <a:rPr lang="ru-RU" dirty="0"/>
              <a:t>водой и тучами.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58995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872" cy="10801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Домашнее задание: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43606"/>
            <a:ext cx="7056784" cy="4937722"/>
          </a:xfrm>
        </p:spPr>
        <p:txBody>
          <a:bodyPr/>
          <a:lstStyle/>
          <a:p>
            <a:pPr marL="571500" indent="-457200" algn="just">
              <a:buFont typeface="+mj-lt"/>
              <a:buAutoNum type="arabicPeriod"/>
            </a:pPr>
            <a:r>
              <a:rPr lang="ru-RU" smtClean="0"/>
              <a:t> </a:t>
            </a:r>
            <a:r>
              <a:rPr lang="ru-RU" dirty="0" smtClean="0"/>
              <a:t>П</a:t>
            </a:r>
            <a:r>
              <a:rPr lang="ru-RU" smtClean="0"/>
              <a:t>риготовиться </a:t>
            </a:r>
            <a:r>
              <a:rPr lang="ru-RU" dirty="0" smtClean="0"/>
              <a:t>к зачету и диктанту.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Упр. 458.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248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Задачи урока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7992888" cy="4800600"/>
          </a:xfrm>
        </p:spPr>
        <p:txBody>
          <a:bodyPr/>
          <a:lstStyle/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Систематизировать знания учащихся о </a:t>
            </a:r>
            <a:r>
              <a:rPr lang="ru-RU" dirty="0"/>
              <a:t>бессоюзных сложных </a:t>
            </a:r>
            <a:r>
              <a:rPr lang="ru-RU" dirty="0" smtClean="0"/>
              <a:t>предложениях.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Уметь определять и анализировать смысловые отношения между частями бессоюзного сложного предложения разных видов.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Правильно выбирать знаки препинания в </a:t>
            </a:r>
            <a:r>
              <a:rPr lang="ru-RU" dirty="0"/>
              <a:t>бессоюзных сложных </a:t>
            </a:r>
            <a:r>
              <a:rPr lang="ru-RU" dirty="0" smtClean="0"/>
              <a:t>предложениях.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Совершенствовать речевые умения создавать устное высказывание научного характера.</a:t>
            </a:r>
            <a:endParaRPr lang="ru-RU" dirty="0"/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68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Планируемые результаты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4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 smtClean="0"/>
              <a:t>Учащиеся должны</a:t>
            </a:r>
          </a:p>
          <a:p>
            <a:pPr marL="114300" indent="0">
              <a:buNone/>
            </a:pPr>
            <a:r>
              <a:rPr lang="ru-RU" u="sng" dirty="0" smtClean="0"/>
              <a:t>знать:</a:t>
            </a:r>
          </a:p>
          <a:p>
            <a:pPr lvl="1" algn="just">
              <a:buSzPct val="75000"/>
              <a:buFont typeface="Calibri" pitchFamily="34" charset="0"/>
              <a:buChar char="—"/>
            </a:pPr>
            <a:r>
              <a:rPr lang="ru-RU" dirty="0" smtClean="0"/>
              <a:t>что такое бессоюзное сложное предложение и его отличие от других сложных предложений;</a:t>
            </a:r>
          </a:p>
          <a:p>
            <a:pPr lvl="1" algn="just">
              <a:buSzPct val="75000"/>
              <a:buFont typeface="Calibri" pitchFamily="34" charset="0"/>
              <a:buChar char="—"/>
            </a:pPr>
            <a:r>
              <a:rPr lang="ru-RU" dirty="0" smtClean="0"/>
              <a:t>какие смысловые отношения бывают между частями бессоюзного сложного предложения;</a:t>
            </a:r>
          </a:p>
          <a:p>
            <a:pPr lvl="1" algn="just">
              <a:buSzPct val="75000"/>
              <a:buFont typeface="Calibri" pitchFamily="34" charset="0"/>
              <a:buChar char="—"/>
            </a:pPr>
            <a:r>
              <a:rPr lang="ru-RU" dirty="0" smtClean="0"/>
              <a:t>основные правила постановки знаков предложения (запятая, тире, двоеточие, точка с запятой)  в</a:t>
            </a:r>
            <a:r>
              <a:rPr lang="ru-RU" dirty="0"/>
              <a:t> бессоюзных сложных </a:t>
            </a:r>
            <a:r>
              <a:rPr lang="ru-RU" dirty="0" smtClean="0"/>
              <a:t>предложениях.</a:t>
            </a:r>
          </a:p>
          <a:p>
            <a:pPr marL="114300" indent="0" algn="just">
              <a:buNone/>
            </a:pPr>
            <a:r>
              <a:rPr lang="ru-RU" u="sng" dirty="0" smtClean="0"/>
              <a:t>уметь:</a:t>
            </a:r>
          </a:p>
          <a:p>
            <a:pPr lvl="1" algn="just">
              <a:buSzPct val="75000"/>
              <a:buFont typeface="Calibri" pitchFamily="34" charset="0"/>
              <a:buChar char="—"/>
            </a:pPr>
            <a:r>
              <a:rPr lang="ru-RU" dirty="0"/>
              <a:t>о</a:t>
            </a:r>
            <a:r>
              <a:rPr lang="ru-RU" dirty="0" smtClean="0"/>
              <a:t>босновать выбор знаков препинания в </a:t>
            </a:r>
            <a:r>
              <a:rPr lang="ru-RU" dirty="0"/>
              <a:t>бессоюзных сложных </a:t>
            </a:r>
            <a:r>
              <a:rPr lang="ru-RU" dirty="0" smtClean="0"/>
              <a:t>предложениях;</a:t>
            </a:r>
          </a:p>
          <a:p>
            <a:pPr lvl="1" algn="just">
              <a:buSzPct val="75000"/>
              <a:buFont typeface="Calibri" pitchFamily="34" charset="0"/>
              <a:buChar char="—"/>
            </a:pPr>
            <a:r>
              <a:rPr lang="ru-RU" dirty="0" smtClean="0"/>
              <a:t>создавать устные высказывания научного характера;</a:t>
            </a:r>
          </a:p>
          <a:p>
            <a:pPr lvl="1" algn="just">
              <a:buSzPct val="75000"/>
              <a:buFont typeface="Calibri" pitchFamily="34" charset="0"/>
              <a:buChar char="—"/>
            </a:pPr>
            <a:r>
              <a:rPr lang="ru-RU" dirty="0" smtClean="0"/>
              <a:t>производить замену сложных предложений с союзной и бессоюзной связью;</a:t>
            </a:r>
          </a:p>
          <a:p>
            <a:pPr lvl="1" algn="just">
              <a:buSzPct val="75000"/>
              <a:buFont typeface="Calibri" pitchFamily="34" charset="0"/>
              <a:buChar char="—"/>
            </a:pPr>
            <a:r>
              <a:rPr lang="ru-RU" dirty="0" smtClean="0"/>
              <a:t>строить схемы </a:t>
            </a:r>
            <a:r>
              <a:rPr lang="ru-RU" dirty="0"/>
              <a:t>бессоюзных сложных </a:t>
            </a:r>
            <a:r>
              <a:rPr lang="ru-RU" dirty="0" smtClean="0"/>
              <a:t>предложений.</a:t>
            </a: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37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33670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b="1" dirty="0" smtClean="0"/>
              <a:t>Тип учебного занятия: </a:t>
            </a:r>
            <a:r>
              <a:rPr lang="ru-RU" dirty="0" smtClean="0"/>
              <a:t>урок повторения, обобщения и систематизации знаний, умений и навыков.</a:t>
            </a:r>
          </a:p>
          <a:p>
            <a:pPr marL="114300" indent="0">
              <a:buNone/>
            </a:pPr>
            <a:r>
              <a:rPr lang="ru-RU" b="1" dirty="0" smtClean="0"/>
              <a:t>Методы обучения:</a:t>
            </a:r>
          </a:p>
          <a:p>
            <a:pPr lvl="1" algn="just">
              <a:buSzPct val="75000"/>
              <a:buFont typeface="Calibri" pitchFamily="34" charset="0"/>
              <a:buChar char="—"/>
            </a:pPr>
            <a:r>
              <a:rPr lang="ru-RU" dirty="0" smtClean="0"/>
              <a:t>по характеру познавательной деятельности: частично-поисковый (работа с учебником, демонстрация слайдов презентации);</a:t>
            </a:r>
          </a:p>
          <a:p>
            <a:pPr lvl="1" algn="just">
              <a:buSzPct val="75000"/>
              <a:buFont typeface="Calibri" pitchFamily="34" charset="0"/>
              <a:buChar char="—"/>
            </a:pPr>
            <a:r>
              <a:rPr lang="ru-RU" dirty="0" smtClean="0"/>
              <a:t>по источнику знаний: словесные, догматические «знания в готовом виде»;</a:t>
            </a:r>
          </a:p>
          <a:p>
            <a:pPr lvl="1" algn="just">
              <a:buSzPct val="75000"/>
              <a:buFont typeface="Calibri" pitchFamily="34" charset="0"/>
              <a:buChar char="—"/>
            </a:pPr>
            <a:r>
              <a:rPr lang="ru-RU" dirty="0" smtClean="0"/>
              <a:t>по способу организации деятельности: практические, самостоятельные под руководством учителя;</a:t>
            </a:r>
          </a:p>
          <a:p>
            <a:pPr lvl="1" algn="just">
              <a:buSzPct val="75000"/>
              <a:buFont typeface="Calibri" pitchFamily="34" charset="0"/>
              <a:buChar char="—"/>
            </a:pPr>
            <a:r>
              <a:rPr lang="ru-RU" dirty="0"/>
              <a:t>м</a:t>
            </a:r>
            <a:r>
              <a:rPr lang="ru-RU" dirty="0" smtClean="0"/>
              <a:t>етоды контроля и самоконтроля;</a:t>
            </a:r>
          </a:p>
          <a:p>
            <a:pPr lvl="1" algn="just">
              <a:buSzPct val="75000"/>
              <a:buFont typeface="Calibri" pitchFamily="34" charset="0"/>
              <a:buChar char="—"/>
            </a:pPr>
            <a:r>
              <a:rPr lang="ru-RU" dirty="0" smtClean="0"/>
              <a:t>методы поощрения.</a:t>
            </a:r>
          </a:p>
          <a:p>
            <a:pPr marL="114300" indent="0" algn="just">
              <a:buSzPct val="75000"/>
              <a:buNone/>
            </a:pPr>
            <a:r>
              <a:rPr lang="ru-RU" b="1" dirty="0" smtClean="0"/>
              <a:t>Формы организации познавательной деятельности:</a:t>
            </a:r>
          </a:p>
          <a:p>
            <a:pPr lvl="1" algn="just">
              <a:buSzPct val="75000"/>
              <a:buFont typeface="Calibri" pitchFamily="34" charset="0"/>
              <a:buChar char="—"/>
            </a:pPr>
            <a:r>
              <a:rPr lang="ru-RU" dirty="0" smtClean="0"/>
              <a:t>фронтальная;</a:t>
            </a:r>
          </a:p>
          <a:p>
            <a:pPr lvl="1" algn="just">
              <a:buSzPct val="75000"/>
              <a:buFont typeface="Calibri" pitchFamily="34" charset="0"/>
              <a:buChar char="—"/>
            </a:pPr>
            <a:r>
              <a:rPr lang="ru-RU" dirty="0" smtClean="0"/>
              <a:t>парная;</a:t>
            </a:r>
          </a:p>
          <a:p>
            <a:pPr lvl="1" algn="just">
              <a:buSzPct val="75000"/>
              <a:buFont typeface="Calibri" pitchFamily="34" charset="0"/>
              <a:buChar char="—"/>
            </a:pPr>
            <a:r>
              <a:rPr lang="ru-RU" dirty="0" smtClean="0"/>
              <a:t>индивидуальная.</a:t>
            </a:r>
          </a:p>
          <a:p>
            <a:pPr marL="868680" lvl="1" indent="-457200" algn="just">
              <a:buSzPct val="75000"/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4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Структура урока: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7992888" cy="5472608"/>
          </a:xfrm>
        </p:spPr>
        <p:txBody>
          <a:bodyPr>
            <a:normAutofit/>
          </a:bodyPr>
          <a:lstStyle/>
          <a:p>
            <a:pPr marL="628650" indent="-514350" algn="just">
              <a:buFont typeface="+mj-lt"/>
              <a:buAutoNum type="romanUcPeriod"/>
            </a:pPr>
            <a:r>
              <a:rPr lang="ru-RU" dirty="0" smtClean="0"/>
              <a:t>Организационный момент			– 3 мин.</a:t>
            </a:r>
          </a:p>
          <a:p>
            <a:pPr marL="925830" lvl="1" indent="-514350" algn="just">
              <a:buFont typeface="+mj-lt"/>
              <a:buAutoNum type="arabicParenR"/>
            </a:pPr>
            <a:r>
              <a:rPr lang="ru-RU" dirty="0" smtClean="0"/>
              <a:t>доведение цели урока до учащихся;</a:t>
            </a:r>
          </a:p>
          <a:p>
            <a:pPr marL="925830" lvl="1" indent="-514350" algn="just">
              <a:buFont typeface="+mj-lt"/>
              <a:buAutoNum type="arabicParenR"/>
            </a:pPr>
            <a:r>
              <a:rPr lang="ru-RU" dirty="0" smtClean="0"/>
              <a:t>ознакомление с планом работ;</a:t>
            </a:r>
          </a:p>
          <a:p>
            <a:pPr marL="925830" lvl="1" indent="-514350" algn="just">
              <a:buFont typeface="+mj-lt"/>
              <a:buAutoNum type="arabicParenR"/>
            </a:pPr>
            <a:r>
              <a:rPr lang="ru-RU" dirty="0" smtClean="0"/>
              <a:t>инструктаж по работе с </a:t>
            </a:r>
            <a:r>
              <a:rPr lang="ru-RU" dirty="0" err="1" smtClean="0"/>
              <a:t>ЦОРом</a:t>
            </a:r>
            <a:r>
              <a:rPr lang="ru-RU" dirty="0" smtClean="0"/>
              <a:t> урока.</a:t>
            </a:r>
          </a:p>
          <a:p>
            <a:pPr marL="628650" indent="-514350" algn="just">
              <a:buFont typeface="+mj-lt"/>
              <a:buAutoNum type="romanUcPeriod"/>
            </a:pPr>
            <a:r>
              <a:rPr lang="ru-RU" dirty="0" smtClean="0"/>
              <a:t>Проверка домашнего задания			– </a:t>
            </a:r>
            <a:r>
              <a:rPr lang="ru-RU" dirty="0"/>
              <a:t>3 </a:t>
            </a:r>
            <a:r>
              <a:rPr lang="ru-RU" dirty="0" smtClean="0"/>
              <a:t>мин.</a:t>
            </a:r>
          </a:p>
          <a:p>
            <a:pPr marL="628650" indent="-514350" algn="just">
              <a:buFont typeface="+mj-lt"/>
              <a:buAutoNum type="romanUcPeriod"/>
            </a:pPr>
            <a:r>
              <a:rPr lang="ru-RU" dirty="0" smtClean="0"/>
              <a:t>Проверка ранее изученного материала		– 12 мин.</a:t>
            </a:r>
          </a:p>
          <a:p>
            <a:pPr marL="925830" lvl="1" indent="-514350" algn="just">
              <a:buFont typeface="+mj-lt"/>
              <a:buAutoNum type="arabicParenR"/>
            </a:pPr>
            <a:r>
              <a:rPr lang="ru-RU" dirty="0" smtClean="0"/>
              <a:t>фронтальный </a:t>
            </a:r>
            <a:r>
              <a:rPr lang="ru-RU" dirty="0"/>
              <a:t>опрос;</a:t>
            </a:r>
          </a:p>
          <a:p>
            <a:pPr marL="925830" lvl="1" indent="-514350" algn="just">
              <a:buFont typeface="+mj-lt"/>
              <a:buAutoNum type="arabicParenR"/>
            </a:pPr>
            <a:r>
              <a:rPr lang="ru-RU" dirty="0" smtClean="0"/>
              <a:t>диагностический </a:t>
            </a:r>
            <a:r>
              <a:rPr lang="ru-RU" dirty="0"/>
              <a:t>тест.</a:t>
            </a:r>
          </a:p>
          <a:p>
            <a:pPr marL="628650" indent="-514350" algn="just">
              <a:buFont typeface="+mj-lt"/>
              <a:buAutoNum type="romanUcPeriod"/>
            </a:pPr>
            <a:r>
              <a:rPr lang="ru-RU" dirty="0" smtClean="0"/>
              <a:t>Закрепление </a:t>
            </a:r>
            <a:r>
              <a:rPr lang="ru-RU" dirty="0"/>
              <a:t>знаний				– 15 мин.</a:t>
            </a:r>
          </a:p>
          <a:p>
            <a:pPr marL="925830" lvl="1" indent="-514350" algn="just">
              <a:buFont typeface="+mj-lt"/>
              <a:buAutoNum type="arabicParenR"/>
            </a:pPr>
            <a:r>
              <a:rPr lang="ru-RU" dirty="0" smtClean="0"/>
              <a:t>блиц-опрос;</a:t>
            </a:r>
          </a:p>
          <a:p>
            <a:pPr marL="925830" lvl="1" indent="-514350" algn="just">
              <a:buFont typeface="+mj-lt"/>
              <a:buAutoNum type="arabicParenR"/>
            </a:pPr>
            <a:r>
              <a:rPr lang="ru-RU" dirty="0" smtClean="0"/>
              <a:t>выполнение практических заданий.</a:t>
            </a:r>
          </a:p>
          <a:p>
            <a:pPr marL="628650" indent="-514350" algn="just">
              <a:buFont typeface="+mj-lt"/>
              <a:buAutoNum type="romanUcPeriod"/>
            </a:pPr>
            <a:r>
              <a:rPr lang="ru-RU" dirty="0" smtClean="0"/>
              <a:t>Контроль </a:t>
            </a:r>
            <a:r>
              <a:rPr lang="ru-RU" dirty="0"/>
              <a:t>за усвоением знаний			– 5 мин.</a:t>
            </a:r>
          </a:p>
          <a:p>
            <a:pPr marL="628650" indent="-514350" algn="just">
              <a:buFont typeface="+mj-lt"/>
              <a:buAutoNum type="romanUcPeriod"/>
            </a:pPr>
            <a:r>
              <a:rPr lang="ru-RU" dirty="0" smtClean="0"/>
              <a:t>Подведение </a:t>
            </a:r>
            <a:r>
              <a:rPr lang="ru-RU" dirty="0"/>
              <a:t>итогов урока. Рефлексия		– 1 мин.</a:t>
            </a:r>
          </a:p>
          <a:p>
            <a:pPr marL="628650" indent="-514350" algn="just">
              <a:buFont typeface="+mj-lt"/>
              <a:buAutoNum type="romanUcPeriod"/>
            </a:pPr>
            <a:r>
              <a:rPr lang="ru-RU" dirty="0" smtClean="0"/>
              <a:t>Постановка </a:t>
            </a:r>
            <a:r>
              <a:rPr lang="ru-RU" dirty="0"/>
              <a:t>домашнего задания			– 1 мин.</a:t>
            </a: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546755" y="116632"/>
            <a:ext cx="504056" cy="5040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546783" y="780119"/>
            <a:ext cx="504000" cy="504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546783" y="1443606"/>
            <a:ext cx="504000" cy="50400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46783" y="2107093"/>
            <a:ext cx="504000" cy="504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8546783" y="2770580"/>
            <a:ext cx="504000" cy="5040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2" action="ppaction://hlinksldjump" highlightClick="1"/>
          </p:cNvPr>
          <p:cNvSpPr/>
          <p:nvPr/>
        </p:nvSpPr>
        <p:spPr>
          <a:xfrm>
            <a:off x="8546783" y="3434067"/>
            <a:ext cx="504000" cy="50400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46783" y="4097554"/>
            <a:ext cx="504000" cy="5040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8546783" y="4761044"/>
            <a:ext cx="504000" cy="5040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 2"/>
              </a:rPr>
              <a:t></a:t>
            </a:r>
            <a:endParaRPr lang="ru-RU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F78-40CE-40A0-A142-5FA96E641C3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38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905</TotalTime>
  <Words>3406</Words>
  <Application>Microsoft Office PowerPoint</Application>
  <PresentationFormat>Экран (4:3)</PresentationFormat>
  <Paragraphs>633</Paragraphs>
  <Slides>51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Соседство</vt:lpstr>
      <vt:lpstr>Тема:  «Бессоюзные сложные предложения.  Смысловые отношения между частями бессоюзного  сложного предложения»</vt:lpstr>
      <vt:lpstr>Автор: Лобачева Инна Алексеевна</vt:lpstr>
      <vt:lpstr>Содержание представляемого материала</vt:lpstr>
      <vt:lpstr>Место урока в изучаемой теме</vt:lpstr>
      <vt:lpstr>Цели урока:</vt:lpstr>
      <vt:lpstr>Задачи урока:</vt:lpstr>
      <vt:lpstr>Планируемые результаты</vt:lpstr>
      <vt:lpstr>Слайд 8</vt:lpstr>
      <vt:lpstr>Структура урока:</vt:lpstr>
      <vt:lpstr>Оборудование, информационно-коммуникационная образовательная среда, учебно-методические материалы</vt:lpstr>
      <vt:lpstr>Источники информации</vt:lpstr>
      <vt:lpstr>Действия учителя</vt:lpstr>
      <vt:lpstr>Действия ученика</vt:lpstr>
      <vt:lpstr>Технологическая карта урока</vt:lpstr>
      <vt:lpstr>I. Организационный этап (3 мин)</vt:lpstr>
      <vt:lpstr>II. Проверка домашнего задания (3 мин)</vt:lpstr>
      <vt:lpstr>III.1. Проверка ранее изученного материала (12 мин)</vt:lpstr>
      <vt:lpstr>III.2. Проверка ранее изученного материала (12 мин)</vt:lpstr>
      <vt:lpstr>IV.1. Закрепление знаний (блиц-опрос) (3 мин)</vt:lpstr>
      <vt:lpstr>IV.2. Закрепление знаний (выполнение практических заданий) (15 мин)</vt:lpstr>
      <vt:lpstr>Критерии оценивания для учащихся</vt:lpstr>
      <vt:lpstr>V. Контроль за усвоением знаний (5 мин)</vt:lpstr>
      <vt:lpstr>Критерии оценивания для учащихся</vt:lpstr>
      <vt:lpstr>VI. Подведение итогов урока (1 мин)</vt:lpstr>
      <vt:lpstr>VII. Постановка домашнего задания (1 мин)</vt:lpstr>
      <vt:lpstr>Бессоюзные сложные предложения. Смысловые отношения между частями бессоюзного сложного предложения</vt:lpstr>
      <vt:lpstr>Проверка домашнего задания</vt:lpstr>
      <vt:lpstr>Ответьте на вопросы:</vt:lpstr>
      <vt:lpstr>Справка 1</vt:lpstr>
      <vt:lpstr>Справка 2. Знаки препинания в бессоюзном сложном предложении</vt:lpstr>
      <vt:lpstr>Диагностический тест</vt:lpstr>
      <vt:lpstr>1. Какое утверждение является неверным?</vt:lpstr>
      <vt:lpstr>2. Допишите, образуя БСП:</vt:lpstr>
      <vt:lpstr>3. Продолжите предложение «У берегов наросла стеклянная полоска льда…», чтобы получилось предложение следующих типов:</vt:lpstr>
      <vt:lpstr>4. Какова роль тире в предложении «Высоко над горами зашумел ветер – предвестник бурана»?</vt:lpstr>
      <vt:lpstr>5. Укажите, почему стоит тире в БСП «Песенка кончилась – раздались обычные рукоплескания».</vt:lpstr>
      <vt:lpstr>6. Объясните, почему стоит двоеточие «Осень и зиму Павел не любил: они приносили ему много физических страданий».</vt:lpstr>
      <vt:lpstr>7. Прочитайте предложения (знаки препинания не расставлены):</vt:lpstr>
      <vt:lpstr>Ключ к диагностическому тесту</vt:lpstr>
      <vt:lpstr>Оформить таблицу-памятку по БСП и его пунктуационному оформлению</vt:lpstr>
      <vt:lpstr>Ключ к оформлению таблицы-памятки по БСП и его пунктуационному оформлению</vt:lpstr>
      <vt:lpstr>Блиц-опрос</vt:lpstr>
      <vt:lpstr>Практическая работа</vt:lpstr>
      <vt:lpstr>Задание №1. Списать текст, расставляя знаки препинания. Что является средством связи в этих бессоюзных предложениях?</vt:lpstr>
      <vt:lpstr>Задание №2.1. Запишите, расставляя необходимые знаки препинания. Объясните орфограммы и пунктограммы. Определите смысловые отношения данных БСП.</vt:lpstr>
      <vt:lpstr>Задание №2.2. Запишите, расставляя необходимые знаки препинания. Объясните орфограммы и пунктограммы. Определите смысловые отношения данных БСП.</vt:lpstr>
      <vt:lpstr>Задание №3. Переделайте сложносочиненные предложения в бессоюзные сложные предложения. </vt:lpstr>
      <vt:lpstr>Задание №4. Произведите синтаксический разбор БСП: </vt:lpstr>
      <vt:lpstr>Задание №5. Лингвистическая задача </vt:lpstr>
      <vt:lpstr>Диктант. Проверяю себя:</vt:lpstr>
      <vt:lpstr>Домашнее задание:</vt:lpstr>
    </vt:vector>
  </TitlesOfParts>
  <Company>МОУ "СОШ №10"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«Бессоюзные сложные предложения. Смысловые отношения между частями сложного предложения»</dc:title>
  <dc:creator>Учитель информатики</dc:creator>
  <cp:lastModifiedBy>217</cp:lastModifiedBy>
  <cp:revision>178</cp:revision>
  <dcterms:created xsi:type="dcterms:W3CDTF">2012-03-06T05:36:42Z</dcterms:created>
  <dcterms:modified xsi:type="dcterms:W3CDTF">2012-03-22T04:15:15Z</dcterms:modified>
</cp:coreProperties>
</file>